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257" r:id="rId3"/>
    <p:sldId id="280" r:id="rId4"/>
    <p:sldId id="281" r:id="rId5"/>
    <p:sldId id="282" r:id="rId6"/>
    <p:sldId id="283" r:id="rId7"/>
    <p:sldId id="284" r:id="rId8"/>
    <p:sldId id="285" r:id="rId9"/>
    <p:sldId id="286" r:id="rId10"/>
    <p:sldId id="320" r:id="rId11"/>
    <p:sldId id="287" r:id="rId12"/>
    <p:sldId id="321" r:id="rId13"/>
    <p:sldId id="288" r:id="rId14"/>
    <p:sldId id="289" r:id="rId15"/>
    <p:sldId id="290" r:id="rId16"/>
    <p:sldId id="291" r:id="rId17"/>
    <p:sldId id="292" r:id="rId18"/>
    <p:sldId id="293" r:id="rId19"/>
    <p:sldId id="295" r:id="rId20"/>
    <p:sldId id="322" r:id="rId21"/>
    <p:sldId id="323" r:id="rId22"/>
    <p:sldId id="294" r:id="rId23"/>
    <p:sldId id="296" r:id="rId24"/>
    <p:sldId id="324" r:id="rId25"/>
    <p:sldId id="297" r:id="rId26"/>
    <p:sldId id="325" r:id="rId27"/>
    <p:sldId id="298" r:id="rId28"/>
    <p:sldId id="326" r:id="rId29"/>
    <p:sldId id="299" r:id="rId30"/>
    <p:sldId id="300" r:id="rId31"/>
    <p:sldId id="330" r:id="rId32"/>
    <p:sldId id="301" r:id="rId33"/>
    <p:sldId id="327" r:id="rId34"/>
    <p:sldId id="329" r:id="rId35"/>
    <p:sldId id="328" r:id="rId36"/>
    <p:sldId id="302" r:id="rId37"/>
    <p:sldId id="303" r:id="rId38"/>
    <p:sldId id="304" r:id="rId39"/>
    <p:sldId id="331" r:id="rId40"/>
    <p:sldId id="305" r:id="rId41"/>
    <p:sldId id="332" r:id="rId42"/>
    <p:sldId id="333" r:id="rId43"/>
    <p:sldId id="334" r:id="rId44"/>
    <p:sldId id="306" r:id="rId45"/>
    <p:sldId id="335" r:id="rId46"/>
    <p:sldId id="307" r:id="rId47"/>
    <p:sldId id="336" r:id="rId48"/>
    <p:sldId id="308" r:id="rId49"/>
    <p:sldId id="309" r:id="rId50"/>
    <p:sldId id="337" r:id="rId51"/>
    <p:sldId id="338" r:id="rId52"/>
    <p:sldId id="339" r:id="rId53"/>
    <p:sldId id="310" r:id="rId54"/>
    <p:sldId id="311" r:id="rId55"/>
    <p:sldId id="340" r:id="rId56"/>
    <p:sldId id="312" r:id="rId57"/>
    <p:sldId id="341" r:id="rId58"/>
    <p:sldId id="313" r:id="rId59"/>
    <p:sldId id="314" r:id="rId60"/>
    <p:sldId id="342" r:id="rId61"/>
    <p:sldId id="315" r:id="rId62"/>
    <p:sldId id="316" r:id="rId63"/>
    <p:sldId id="343" r:id="rId64"/>
    <p:sldId id="317" r:id="rId65"/>
    <p:sldId id="344" r:id="rId66"/>
    <p:sldId id="318" r:id="rId67"/>
    <p:sldId id="319" r:id="rId68"/>
    <p:sldId id="345" r:id="rId69"/>
  </p:sldIdLst>
  <p:sldSz cx="9144000" cy="6858000" type="screen4x3"/>
  <p:notesSz cx="6858000" cy="9144000"/>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FF0000"/>
    <a:srgbClr val="F4F9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166AD-39C8-499D-92D6-B7368A45672A}" v="533" dt="2019-05-09T21:05:07.27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85824" autoAdjust="0"/>
  </p:normalViewPr>
  <p:slideViewPr>
    <p:cSldViewPr>
      <p:cViewPr varScale="1">
        <p:scale>
          <a:sx n="61" d="100"/>
          <a:sy n="61" d="100"/>
        </p:scale>
        <p:origin x="16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Svensson" userId="2d7c6a2d-52d0-46a8-95c2-2e45ba7e5bc5" providerId="ADAL" clId="{003166AD-39C8-499D-92D6-B7368A45672A}"/>
    <pc:docChg chg="undo custSel modSld">
      <pc:chgData name="Henrik Svensson" userId="2d7c6a2d-52d0-46a8-95c2-2e45ba7e5bc5" providerId="ADAL" clId="{003166AD-39C8-499D-92D6-B7368A45672A}" dt="2019-05-10T20:40:34.848" v="71" actId="1076"/>
      <pc:docMkLst>
        <pc:docMk/>
      </pc:docMkLst>
      <pc:sldChg chg="modSp">
        <pc:chgData name="Henrik Svensson" userId="2d7c6a2d-52d0-46a8-95c2-2e45ba7e5bc5" providerId="ADAL" clId="{003166AD-39C8-499D-92D6-B7368A45672A}" dt="2019-05-10T19:22:30.094" v="6" actId="5793"/>
        <pc:sldMkLst>
          <pc:docMk/>
          <pc:sldMk cId="2553082157" sldId="281"/>
        </pc:sldMkLst>
        <pc:spChg chg="mod">
          <ac:chgData name="Henrik Svensson" userId="2d7c6a2d-52d0-46a8-95c2-2e45ba7e5bc5" providerId="ADAL" clId="{003166AD-39C8-499D-92D6-B7368A45672A}" dt="2019-05-10T19:22:30.094" v="6" actId="5793"/>
          <ac:spMkLst>
            <pc:docMk/>
            <pc:sldMk cId="2553082157" sldId="281"/>
            <ac:spMk id="5" creationId="{78C8AD2D-F903-446D-B5CC-8DF8CBB8155E}"/>
          </ac:spMkLst>
        </pc:spChg>
      </pc:sldChg>
      <pc:sldChg chg="addSp modSp">
        <pc:chgData name="Henrik Svensson" userId="2d7c6a2d-52d0-46a8-95c2-2e45ba7e5bc5" providerId="ADAL" clId="{003166AD-39C8-499D-92D6-B7368A45672A}" dt="2019-05-10T19:23:53.253" v="10" actId="27614"/>
        <pc:sldMkLst>
          <pc:docMk/>
          <pc:sldMk cId="3841951393" sldId="284"/>
        </pc:sldMkLst>
        <pc:picChg chg="add mod">
          <ac:chgData name="Henrik Svensson" userId="2d7c6a2d-52d0-46a8-95c2-2e45ba7e5bc5" providerId="ADAL" clId="{003166AD-39C8-499D-92D6-B7368A45672A}" dt="2019-05-10T19:23:53.253" v="10" actId="27614"/>
          <ac:picMkLst>
            <pc:docMk/>
            <pc:sldMk cId="3841951393" sldId="284"/>
            <ac:picMk id="4" creationId="{E22B5EC0-1784-469D-AD24-6F1152291E53}"/>
          </ac:picMkLst>
        </pc:picChg>
      </pc:sldChg>
      <pc:sldChg chg="modSp">
        <pc:chgData name="Henrik Svensson" userId="2d7c6a2d-52d0-46a8-95c2-2e45ba7e5bc5" providerId="ADAL" clId="{003166AD-39C8-499D-92D6-B7368A45672A}" dt="2019-05-10T19:24:17.632" v="11" actId="207"/>
        <pc:sldMkLst>
          <pc:docMk/>
          <pc:sldMk cId="1877095114" sldId="285"/>
        </pc:sldMkLst>
        <pc:spChg chg="mod">
          <ac:chgData name="Henrik Svensson" userId="2d7c6a2d-52d0-46a8-95c2-2e45ba7e5bc5" providerId="ADAL" clId="{003166AD-39C8-499D-92D6-B7368A45672A}" dt="2019-05-10T19:24:17.632" v="11" actId="207"/>
          <ac:spMkLst>
            <pc:docMk/>
            <pc:sldMk cId="1877095114" sldId="285"/>
            <ac:spMk id="3" creationId="{0BCBE700-133E-4B6B-85B1-F30D5CC1E81A}"/>
          </ac:spMkLst>
        </pc:spChg>
      </pc:sldChg>
      <pc:sldChg chg="addSp modSp">
        <pc:chgData name="Henrik Svensson" userId="2d7c6a2d-52d0-46a8-95c2-2e45ba7e5bc5" providerId="ADAL" clId="{003166AD-39C8-499D-92D6-B7368A45672A}" dt="2019-05-10T19:26:16.553" v="14" actId="14100"/>
        <pc:sldMkLst>
          <pc:docMk/>
          <pc:sldMk cId="4207805461" sldId="286"/>
        </pc:sldMkLst>
        <pc:picChg chg="add mod">
          <ac:chgData name="Henrik Svensson" userId="2d7c6a2d-52d0-46a8-95c2-2e45ba7e5bc5" providerId="ADAL" clId="{003166AD-39C8-499D-92D6-B7368A45672A}" dt="2019-05-10T19:26:16.553" v="14" actId="14100"/>
          <ac:picMkLst>
            <pc:docMk/>
            <pc:sldMk cId="4207805461" sldId="286"/>
            <ac:picMk id="3" creationId="{6E52F482-1741-4A85-B996-59AACB9B4F59}"/>
          </ac:picMkLst>
        </pc:picChg>
      </pc:sldChg>
      <pc:sldChg chg="addSp modSp">
        <pc:chgData name="Henrik Svensson" userId="2d7c6a2d-52d0-46a8-95c2-2e45ba7e5bc5" providerId="ADAL" clId="{003166AD-39C8-499D-92D6-B7368A45672A}" dt="2019-05-10T19:28:12.463" v="23" actId="1076"/>
        <pc:sldMkLst>
          <pc:docMk/>
          <pc:sldMk cId="3001007500" sldId="288"/>
        </pc:sldMkLst>
        <pc:picChg chg="add mod">
          <ac:chgData name="Henrik Svensson" userId="2d7c6a2d-52d0-46a8-95c2-2e45ba7e5bc5" providerId="ADAL" clId="{003166AD-39C8-499D-92D6-B7368A45672A}" dt="2019-05-10T19:28:12.463" v="23" actId="1076"/>
          <ac:picMkLst>
            <pc:docMk/>
            <pc:sldMk cId="3001007500" sldId="288"/>
            <ac:picMk id="2" creationId="{25420935-5348-443F-A2D4-87C23AADAB76}"/>
          </ac:picMkLst>
        </pc:picChg>
      </pc:sldChg>
      <pc:sldChg chg="modSp">
        <pc:chgData name="Henrik Svensson" userId="2d7c6a2d-52d0-46a8-95c2-2e45ba7e5bc5" providerId="ADAL" clId="{003166AD-39C8-499D-92D6-B7368A45672A}" dt="2019-05-10T20:32:54.098" v="64" actId="207"/>
        <pc:sldMkLst>
          <pc:docMk/>
          <pc:sldMk cId="3601863173" sldId="295"/>
        </pc:sldMkLst>
        <pc:spChg chg="mod">
          <ac:chgData name="Henrik Svensson" userId="2d7c6a2d-52d0-46a8-95c2-2e45ba7e5bc5" providerId="ADAL" clId="{003166AD-39C8-499D-92D6-B7368A45672A}" dt="2019-05-10T20:32:54.098" v="64" actId="207"/>
          <ac:spMkLst>
            <pc:docMk/>
            <pc:sldMk cId="3601863173" sldId="295"/>
            <ac:spMk id="5" creationId="{DA53D88F-67DE-4F43-BFF0-AF1DD61D3B86}"/>
          </ac:spMkLst>
        </pc:spChg>
      </pc:sldChg>
      <pc:sldChg chg="addSp modSp">
        <pc:chgData name="Henrik Svensson" userId="2d7c6a2d-52d0-46a8-95c2-2e45ba7e5bc5" providerId="ADAL" clId="{003166AD-39C8-499D-92D6-B7368A45672A}" dt="2019-05-10T19:30:03.470" v="28" actId="14100"/>
        <pc:sldMkLst>
          <pc:docMk/>
          <pc:sldMk cId="290974348" sldId="301"/>
        </pc:sldMkLst>
        <pc:picChg chg="add mod">
          <ac:chgData name="Henrik Svensson" userId="2d7c6a2d-52d0-46a8-95c2-2e45ba7e5bc5" providerId="ADAL" clId="{003166AD-39C8-499D-92D6-B7368A45672A}" dt="2019-05-10T19:30:03.470" v="28" actId="14100"/>
          <ac:picMkLst>
            <pc:docMk/>
            <pc:sldMk cId="290974348" sldId="301"/>
            <ac:picMk id="3" creationId="{2D04BA5A-7F43-4A4D-954E-74C1611B1D83}"/>
          </ac:picMkLst>
        </pc:picChg>
      </pc:sldChg>
      <pc:sldChg chg="addSp modSp">
        <pc:chgData name="Henrik Svensson" userId="2d7c6a2d-52d0-46a8-95c2-2e45ba7e5bc5" providerId="ADAL" clId="{003166AD-39C8-499D-92D6-B7368A45672A}" dt="2019-05-10T19:39:44.755" v="37" actId="1076"/>
        <pc:sldMkLst>
          <pc:docMk/>
          <pc:sldMk cId="2104209250" sldId="303"/>
        </pc:sldMkLst>
        <pc:picChg chg="add mod">
          <ac:chgData name="Henrik Svensson" userId="2d7c6a2d-52d0-46a8-95c2-2e45ba7e5bc5" providerId="ADAL" clId="{003166AD-39C8-499D-92D6-B7368A45672A}" dt="2019-05-10T19:39:44.755" v="37" actId="1076"/>
          <ac:picMkLst>
            <pc:docMk/>
            <pc:sldMk cId="2104209250" sldId="303"/>
            <ac:picMk id="4" creationId="{0A80CC12-1DB7-41BE-B675-A4B11CDEE073}"/>
          </ac:picMkLst>
        </pc:picChg>
      </pc:sldChg>
      <pc:sldChg chg="addSp modSp">
        <pc:chgData name="Henrik Svensson" userId="2d7c6a2d-52d0-46a8-95c2-2e45ba7e5bc5" providerId="ADAL" clId="{003166AD-39C8-499D-92D6-B7368A45672A}" dt="2019-05-10T19:40:44.661" v="40" actId="14100"/>
        <pc:sldMkLst>
          <pc:docMk/>
          <pc:sldMk cId="155069032" sldId="304"/>
        </pc:sldMkLst>
        <pc:picChg chg="add mod">
          <ac:chgData name="Henrik Svensson" userId="2d7c6a2d-52d0-46a8-95c2-2e45ba7e5bc5" providerId="ADAL" clId="{003166AD-39C8-499D-92D6-B7368A45672A}" dt="2019-05-10T19:40:44.661" v="40" actId="14100"/>
          <ac:picMkLst>
            <pc:docMk/>
            <pc:sldMk cId="155069032" sldId="304"/>
            <ac:picMk id="3" creationId="{557BA81E-784B-49DB-8B3E-4E2E0EDF5CC3}"/>
          </ac:picMkLst>
        </pc:picChg>
      </pc:sldChg>
      <pc:sldChg chg="addSp modSp">
        <pc:chgData name="Henrik Svensson" userId="2d7c6a2d-52d0-46a8-95c2-2e45ba7e5bc5" providerId="ADAL" clId="{003166AD-39C8-499D-92D6-B7368A45672A}" dt="2019-05-10T19:41:58.297" v="45" actId="1076"/>
        <pc:sldMkLst>
          <pc:docMk/>
          <pc:sldMk cId="1286874751" sldId="305"/>
        </pc:sldMkLst>
        <pc:picChg chg="add mod">
          <ac:chgData name="Henrik Svensson" userId="2d7c6a2d-52d0-46a8-95c2-2e45ba7e5bc5" providerId="ADAL" clId="{003166AD-39C8-499D-92D6-B7368A45672A}" dt="2019-05-10T19:41:58.297" v="45" actId="1076"/>
          <ac:picMkLst>
            <pc:docMk/>
            <pc:sldMk cId="1286874751" sldId="305"/>
            <ac:picMk id="5" creationId="{1B50C1F6-D201-4A74-92D0-6FE082140173}"/>
          </ac:picMkLst>
        </pc:picChg>
      </pc:sldChg>
      <pc:sldChg chg="modSp">
        <pc:chgData name="Henrik Svensson" userId="2d7c6a2d-52d0-46a8-95c2-2e45ba7e5bc5" providerId="ADAL" clId="{003166AD-39C8-499D-92D6-B7368A45672A}" dt="2019-05-10T19:59:30.191" v="57" actId="20577"/>
        <pc:sldMkLst>
          <pc:docMk/>
          <pc:sldMk cId="2489734333" sldId="313"/>
        </pc:sldMkLst>
        <pc:spChg chg="mod">
          <ac:chgData name="Henrik Svensson" userId="2d7c6a2d-52d0-46a8-95c2-2e45ba7e5bc5" providerId="ADAL" clId="{003166AD-39C8-499D-92D6-B7368A45672A}" dt="2019-05-10T19:59:30.191" v="57" actId="20577"/>
          <ac:spMkLst>
            <pc:docMk/>
            <pc:sldMk cId="2489734333" sldId="313"/>
            <ac:spMk id="2" creationId="{4413E9E4-7442-4EEA-9570-E10005A92DD7}"/>
          </ac:spMkLst>
        </pc:spChg>
      </pc:sldChg>
      <pc:sldChg chg="modSp">
        <pc:chgData name="Henrik Svensson" userId="2d7c6a2d-52d0-46a8-95c2-2e45ba7e5bc5" providerId="ADAL" clId="{003166AD-39C8-499D-92D6-B7368A45672A}" dt="2019-05-10T19:26:35.040" v="17" actId="1076"/>
        <pc:sldMkLst>
          <pc:docMk/>
          <pc:sldMk cId="759222303" sldId="320"/>
        </pc:sldMkLst>
        <pc:picChg chg="mod">
          <ac:chgData name="Henrik Svensson" userId="2d7c6a2d-52d0-46a8-95c2-2e45ba7e5bc5" providerId="ADAL" clId="{003166AD-39C8-499D-92D6-B7368A45672A}" dt="2019-05-10T19:26:35.040" v="17" actId="1076"/>
          <ac:picMkLst>
            <pc:docMk/>
            <pc:sldMk cId="759222303" sldId="320"/>
            <ac:picMk id="3" creationId="{1EF88CE8-757C-4A97-A6F5-F7EC081E6ED3}"/>
          </ac:picMkLst>
        </pc:picChg>
      </pc:sldChg>
      <pc:sldChg chg="modSp">
        <pc:chgData name="Henrik Svensson" userId="2d7c6a2d-52d0-46a8-95c2-2e45ba7e5bc5" providerId="ADAL" clId="{003166AD-39C8-499D-92D6-B7368A45672A}" dt="2019-05-10T19:28:00.204" v="19" actId="14100"/>
        <pc:sldMkLst>
          <pc:docMk/>
          <pc:sldMk cId="3368778071" sldId="321"/>
        </pc:sldMkLst>
        <pc:picChg chg="mod">
          <ac:chgData name="Henrik Svensson" userId="2d7c6a2d-52d0-46a8-95c2-2e45ba7e5bc5" providerId="ADAL" clId="{003166AD-39C8-499D-92D6-B7368A45672A}" dt="2019-05-10T19:28:00.204" v="19" actId="14100"/>
          <ac:picMkLst>
            <pc:docMk/>
            <pc:sldMk cId="3368778071" sldId="321"/>
            <ac:picMk id="2" creationId="{A9AE7CD5-A58C-4234-81E7-FF3E858C0E2E}"/>
          </ac:picMkLst>
        </pc:picChg>
      </pc:sldChg>
      <pc:sldChg chg="addSp modSp">
        <pc:chgData name="Henrik Svensson" userId="2d7c6a2d-52d0-46a8-95c2-2e45ba7e5bc5" providerId="ADAL" clId="{003166AD-39C8-499D-92D6-B7368A45672A}" dt="2019-05-10T20:23:13.296" v="61" actId="14100"/>
        <pc:sldMkLst>
          <pc:docMk/>
          <pc:sldMk cId="3478697864" sldId="324"/>
        </pc:sldMkLst>
        <pc:picChg chg="add mod">
          <ac:chgData name="Henrik Svensson" userId="2d7c6a2d-52d0-46a8-95c2-2e45ba7e5bc5" providerId="ADAL" clId="{003166AD-39C8-499D-92D6-B7368A45672A}" dt="2019-05-10T20:23:13.296" v="61" actId="14100"/>
          <ac:picMkLst>
            <pc:docMk/>
            <pc:sldMk cId="3478697864" sldId="324"/>
            <ac:picMk id="3" creationId="{9F66A90A-1F53-40DD-8E46-76731D7A25A2}"/>
          </ac:picMkLst>
        </pc:picChg>
      </pc:sldChg>
      <pc:sldChg chg="addSp modSp">
        <pc:chgData name="Henrik Svensson" userId="2d7c6a2d-52d0-46a8-95c2-2e45ba7e5bc5" providerId="ADAL" clId="{003166AD-39C8-499D-92D6-B7368A45672A}" dt="2019-05-10T20:27:36.257" v="63" actId="1076"/>
        <pc:sldMkLst>
          <pc:docMk/>
          <pc:sldMk cId="606044338" sldId="325"/>
        </pc:sldMkLst>
        <pc:picChg chg="add mod">
          <ac:chgData name="Henrik Svensson" userId="2d7c6a2d-52d0-46a8-95c2-2e45ba7e5bc5" providerId="ADAL" clId="{003166AD-39C8-499D-92D6-B7368A45672A}" dt="2019-05-10T20:27:36.257" v="63" actId="1076"/>
          <ac:picMkLst>
            <pc:docMk/>
            <pc:sldMk cId="606044338" sldId="325"/>
            <ac:picMk id="3" creationId="{5C223794-0E81-413D-966B-41B7083C7C69}"/>
          </ac:picMkLst>
        </pc:picChg>
      </pc:sldChg>
      <pc:sldChg chg="addSp modSp">
        <pc:chgData name="Henrik Svensson" userId="2d7c6a2d-52d0-46a8-95c2-2e45ba7e5bc5" providerId="ADAL" clId="{003166AD-39C8-499D-92D6-B7368A45672A}" dt="2019-05-10T19:37:19.559" v="33" actId="1076"/>
        <pc:sldMkLst>
          <pc:docMk/>
          <pc:sldMk cId="4257206005" sldId="328"/>
        </pc:sldMkLst>
        <pc:picChg chg="add mod">
          <ac:chgData name="Henrik Svensson" userId="2d7c6a2d-52d0-46a8-95c2-2e45ba7e5bc5" providerId="ADAL" clId="{003166AD-39C8-499D-92D6-B7368A45672A}" dt="2019-05-10T19:37:19.559" v="33" actId="1076"/>
          <ac:picMkLst>
            <pc:docMk/>
            <pc:sldMk cId="4257206005" sldId="328"/>
            <ac:picMk id="4" creationId="{3D8A3BBA-CD10-4F86-9BFC-90079FD0B62D}"/>
          </ac:picMkLst>
        </pc:picChg>
      </pc:sldChg>
      <pc:sldChg chg="addSp modSp">
        <pc:chgData name="Henrik Svensson" userId="2d7c6a2d-52d0-46a8-95c2-2e45ba7e5bc5" providerId="ADAL" clId="{003166AD-39C8-499D-92D6-B7368A45672A}" dt="2019-05-10T20:40:34.848" v="71" actId="1076"/>
        <pc:sldMkLst>
          <pc:docMk/>
          <pc:sldMk cId="981357259" sldId="329"/>
        </pc:sldMkLst>
        <pc:picChg chg="mod">
          <ac:chgData name="Henrik Svensson" userId="2d7c6a2d-52d0-46a8-95c2-2e45ba7e5bc5" providerId="ADAL" clId="{003166AD-39C8-499D-92D6-B7368A45672A}" dt="2019-05-10T20:40:33.443" v="70" actId="1076"/>
          <ac:picMkLst>
            <pc:docMk/>
            <pc:sldMk cId="981357259" sldId="329"/>
            <ac:picMk id="2" creationId="{91B17D26-6FE8-4A2A-B460-B69E88CFEA31}"/>
          </ac:picMkLst>
        </pc:picChg>
        <pc:picChg chg="add mod">
          <ac:chgData name="Henrik Svensson" userId="2d7c6a2d-52d0-46a8-95c2-2e45ba7e5bc5" providerId="ADAL" clId="{003166AD-39C8-499D-92D6-B7368A45672A}" dt="2019-05-10T20:40:34.848" v="71" actId="1076"/>
          <ac:picMkLst>
            <pc:docMk/>
            <pc:sldMk cId="981357259" sldId="329"/>
            <ac:picMk id="3" creationId="{0267B0F4-83E3-47EC-92BA-94957000CDE3}"/>
          </ac:picMkLst>
        </pc:picChg>
      </pc:sldChg>
      <pc:sldChg chg="addSp modSp">
        <pc:chgData name="Henrik Svensson" userId="2d7c6a2d-52d0-46a8-95c2-2e45ba7e5bc5" providerId="ADAL" clId="{003166AD-39C8-499D-92D6-B7368A45672A}" dt="2019-05-10T20:34:19.167" v="67" actId="1076"/>
        <pc:sldMkLst>
          <pc:docMk/>
          <pc:sldMk cId="3247126690" sldId="330"/>
        </pc:sldMkLst>
        <pc:picChg chg="mod">
          <ac:chgData name="Henrik Svensson" userId="2d7c6a2d-52d0-46a8-95c2-2e45ba7e5bc5" providerId="ADAL" clId="{003166AD-39C8-499D-92D6-B7368A45672A}" dt="2019-05-10T20:33:15.338" v="65" actId="1076"/>
          <ac:picMkLst>
            <pc:docMk/>
            <pc:sldMk cId="3247126690" sldId="330"/>
            <ac:picMk id="2" creationId="{C2D534FE-0BC5-4DF3-9EB4-BDE3851C852F}"/>
          </ac:picMkLst>
        </pc:picChg>
        <pc:picChg chg="add mod">
          <ac:chgData name="Henrik Svensson" userId="2d7c6a2d-52d0-46a8-95c2-2e45ba7e5bc5" providerId="ADAL" clId="{003166AD-39C8-499D-92D6-B7368A45672A}" dt="2019-05-10T20:34:19.167" v="67" actId="1076"/>
          <ac:picMkLst>
            <pc:docMk/>
            <pc:sldMk cId="3247126690" sldId="330"/>
            <ac:picMk id="3" creationId="{7EEF687D-466E-4BDB-B03E-5F43409E2B6D}"/>
          </ac:picMkLst>
        </pc:picChg>
      </pc:sldChg>
      <pc:sldChg chg="modSp">
        <pc:chgData name="Henrik Svensson" userId="2d7c6a2d-52d0-46a8-95c2-2e45ba7e5bc5" providerId="ADAL" clId="{003166AD-39C8-499D-92D6-B7368A45672A}" dt="2019-05-10T19:40:56.550" v="41" actId="14100"/>
        <pc:sldMkLst>
          <pc:docMk/>
          <pc:sldMk cId="775852874" sldId="331"/>
        </pc:sldMkLst>
        <pc:picChg chg="mod">
          <ac:chgData name="Henrik Svensson" userId="2d7c6a2d-52d0-46a8-95c2-2e45ba7e5bc5" providerId="ADAL" clId="{003166AD-39C8-499D-92D6-B7368A45672A}" dt="2019-05-10T19:40:56.550" v="41" actId="14100"/>
          <ac:picMkLst>
            <pc:docMk/>
            <pc:sldMk cId="775852874" sldId="331"/>
            <ac:picMk id="2" creationId="{FE0C9B03-E82A-4D9C-AE4B-56D914AC8438}"/>
          </ac:picMkLst>
        </pc:picChg>
      </pc:sldChg>
      <pc:sldChg chg="addSp modSp">
        <pc:chgData name="Henrik Svensson" userId="2d7c6a2d-52d0-46a8-95c2-2e45ba7e5bc5" providerId="ADAL" clId="{003166AD-39C8-499D-92D6-B7368A45672A}" dt="2019-05-10T19:43:46.872" v="49" actId="1076"/>
        <pc:sldMkLst>
          <pc:docMk/>
          <pc:sldMk cId="240911995" sldId="332"/>
        </pc:sldMkLst>
        <pc:picChg chg="mod">
          <ac:chgData name="Henrik Svensson" userId="2d7c6a2d-52d0-46a8-95c2-2e45ba7e5bc5" providerId="ADAL" clId="{003166AD-39C8-499D-92D6-B7368A45672A}" dt="2019-05-10T19:43:46.872" v="49" actId="1076"/>
          <ac:picMkLst>
            <pc:docMk/>
            <pc:sldMk cId="240911995" sldId="332"/>
            <ac:picMk id="2" creationId="{0A18408F-5D38-4843-A36F-8C118776CD23}"/>
          </ac:picMkLst>
        </pc:picChg>
        <pc:picChg chg="add mod">
          <ac:chgData name="Henrik Svensson" userId="2d7c6a2d-52d0-46a8-95c2-2e45ba7e5bc5" providerId="ADAL" clId="{003166AD-39C8-499D-92D6-B7368A45672A}" dt="2019-05-10T19:43:45.654" v="48" actId="14100"/>
          <ac:picMkLst>
            <pc:docMk/>
            <pc:sldMk cId="240911995" sldId="332"/>
            <ac:picMk id="3" creationId="{D037346D-F082-4985-BFF2-2EEDEC44E9E4}"/>
          </ac:picMkLst>
        </pc:picChg>
      </pc:sldChg>
      <pc:sldChg chg="addSp modSp">
        <pc:chgData name="Henrik Svensson" userId="2d7c6a2d-52d0-46a8-95c2-2e45ba7e5bc5" providerId="ADAL" clId="{003166AD-39C8-499D-92D6-B7368A45672A}" dt="2019-05-10T19:49:44.827" v="51" actId="1076"/>
        <pc:sldMkLst>
          <pc:docMk/>
          <pc:sldMk cId="2535985410" sldId="333"/>
        </pc:sldMkLst>
        <pc:picChg chg="add mod">
          <ac:chgData name="Henrik Svensson" userId="2d7c6a2d-52d0-46a8-95c2-2e45ba7e5bc5" providerId="ADAL" clId="{003166AD-39C8-499D-92D6-B7368A45672A}" dt="2019-05-10T19:49:44.827" v="51" actId="1076"/>
          <ac:picMkLst>
            <pc:docMk/>
            <pc:sldMk cId="2535985410" sldId="333"/>
            <ac:picMk id="3" creationId="{0466D549-3846-4A51-90DB-5000F9F2D3B0}"/>
          </ac:picMkLst>
        </pc:picChg>
      </pc:sldChg>
      <pc:sldChg chg="addSp modSp">
        <pc:chgData name="Henrik Svensson" userId="2d7c6a2d-52d0-46a8-95c2-2e45ba7e5bc5" providerId="ADAL" clId="{003166AD-39C8-499D-92D6-B7368A45672A}" dt="2019-05-10T19:54:50.781" v="56" actId="14100"/>
        <pc:sldMkLst>
          <pc:docMk/>
          <pc:sldMk cId="610689012" sldId="335"/>
        </pc:sldMkLst>
        <pc:picChg chg="add mod">
          <ac:chgData name="Henrik Svensson" userId="2d7c6a2d-52d0-46a8-95c2-2e45ba7e5bc5" providerId="ADAL" clId="{003166AD-39C8-499D-92D6-B7368A45672A}" dt="2019-05-10T19:54:50.781" v="56" actId="14100"/>
          <ac:picMkLst>
            <pc:docMk/>
            <pc:sldMk cId="610689012" sldId="335"/>
            <ac:picMk id="4" creationId="{35B361A6-B285-4A2B-B70E-C6F5992A9874}"/>
          </ac:picMkLst>
        </pc:picChg>
      </pc:sldChg>
    </pc:docChg>
  </pc:docChgLst>
  <pc:docChgLst>
    <pc:chgData name="Henrik Svensson" userId="2d7c6a2d-52d0-46a8-95c2-2e45ba7e5bc5" providerId="ADAL" clId="{646B6786-51E5-429E-9A4A-A4B4BAC8AD06}"/>
    <pc:docChg chg="undo custSel addSld delSld modSld sldOrd">
      <pc:chgData name="Henrik Svensson" userId="2d7c6a2d-52d0-46a8-95c2-2e45ba7e5bc5" providerId="ADAL" clId="{646B6786-51E5-429E-9A4A-A4B4BAC8AD06}" dt="2019-05-09T21:05:07.278" v="1738" actId="207"/>
      <pc:docMkLst>
        <pc:docMk/>
      </pc:docMkLst>
      <pc:sldChg chg="modSp modAnim">
        <pc:chgData name="Henrik Svensson" userId="2d7c6a2d-52d0-46a8-95c2-2e45ba7e5bc5" providerId="ADAL" clId="{646B6786-51E5-429E-9A4A-A4B4BAC8AD06}" dt="2019-05-09T20:55:06.086" v="1702" actId="20577"/>
        <pc:sldMkLst>
          <pc:docMk/>
          <pc:sldMk cId="0" sldId="257"/>
        </pc:sldMkLst>
        <pc:spChg chg="mod">
          <ac:chgData name="Henrik Svensson" userId="2d7c6a2d-52d0-46a8-95c2-2e45ba7e5bc5" providerId="ADAL" clId="{646B6786-51E5-429E-9A4A-A4B4BAC8AD06}" dt="2019-05-09T20:55:06.086" v="1702" actId="20577"/>
          <ac:spMkLst>
            <pc:docMk/>
            <pc:sldMk cId="0" sldId="257"/>
            <ac:spMk id="6" creationId="{5BE4F9DC-C2BF-4433-BFFB-3E774A381F1F}"/>
          </ac:spMkLst>
        </pc:spChg>
        <pc:spChg chg="mod">
          <ac:chgData name="Henrik Svensson" userId="2d7c6a2d-52d0-46a8-95c2-2e45ba7e5bc5" providerId="ADAL" clId="{646B6786-51E5-429E-9A4A-A4B4BAC8AD06}" dt="2019-05-09T17:24:46.248" v="62" actId="20577"/>
          <ac:spMkLst>
            <pc:docMk/>
            <pc:sldMk cId="0" sldId="257"/>
            <ac:spMk id="2051" creationId="{75A2E2D9-DCB4-4C54-82C1-2DF04ABC2319}"/>
          </ac:spMkLst>
        </pc:spChg>
      </pc:sldChg>
      <pc:sldChg chg="add del setBg">
        <pc:chgData name="Henrik Svensson" userId="2d7c6a2d-52d0-46a8-95c2-2e45ba7e5bc5" providerId="ADAL" clId="{646B6786-51E5-429E-9A4A-A4B4BAC8AD06}" dt="2019-05-09T17:26:38.732" v="81" actId="2696"/>
        <pc:sldMkLst>
          <pc:docMk/>
          <pc:sldMk cId="3820566517" sldId="258"/>
        </pc:sldMkLst>
      </pc:sldChg>
      <pc:sldChg chg="del">
        <pc:chgData name="Henrik Svensson" userId="2d7c6a2d-52d0-46a8-95c2-2e45ba7e5bc5" providerId="ADAL" clId="{646B6786-51E5-429E-9A4A-A4B4BAC8AD06}" dt="2019-05-09T17:24:25.680" v="3" actId="2696"/>
        <pc:sldMkLst>
          <pc:docMk/>
          <pc:sldMk cId="4000028852" sldId="260"/>
        </pc:sldMkLst>
      </pc:sldChg>
      <pc:sldChg chg="del">
        <pc:chgData name="Henrik Svensson" userId="2d7c6a2d-52d0-46a8-95c2-2e45ba7e5bc5" providerId="ADAL" clId="{646B6786-51E5-429E-9A4A-A4B4BAC8AD06}" dt="2019-05-09T17:24:25.694" v="4" actId="2696"/>
        <pc:sldMkLst>
          <pc:docMk/>
          <pc:sldMk cId="219108246" sldId="261"/>
        </pc:sldMkLst>
      </pc:sldChg>
      <pc:sldChg chg="del">
        <pc:chgData name="Henrik Svensson" userId="2d7c6a2d-52d0-46a8-95c2-2e45ba7e5bc5" providerId="ADAL" clId="{646B6786-51E5-429E-9A4A-A4B4BAC8AD06}" dt="2019-05-09T17:24:25.707" v="5" actId="2696"/>
        <pc:sldMkLst>
          <pc:docMk/>
          <pc:sldMk cId="2384953550" sldId="262"/>
        </pc:sldMkLst>
      </pc:sldChg>
      <pc:sldChg chg="del">
        <pc:chgData name="Henrik Svensson" userId="2d7c6a2d-52d0-46a8-95c2-2e45ba7e5bc5" providerId="ADAL" clId="{646B6786-51E5-429E-9A4A-A4B4BAC8AD06}" dt="2019-05-09T17:24:25.725" v="6" actId="2696"/>
        <pc:sldMkLst>
          <pc:docMk/>
          <pc:sldMk cId="4153975231" sldId="263"/>
        </pc:sldMkLst>
      </pc:sldChg>
      <pc:sldChg chg="del">
        <pc:chgData name="Henrik Svensson" userId="2d7c6a2d-52d0-46a8-95c2-2e45ba7e5bc5" providerId="ADAL" clId="{646B6786-51E5-429E-9A4A-A4B4BAC8AD06}" dt="2019-05-09T17:24:25.745" v="7" actId="2696"/>
        <pc:sldMkLst>
          <pc:docMk/>
          <pc:sldMk cId="1659592329" sldId="264"/>
        </pc:sldMkLst>
      </pc:sldChg>
      <pc:sldChg chg="del">
        <pc:chgData name="Henrik Svensson" userId="2d7c6a2d-52d0-46a8-95c2-2e45ba7e5bc5" providerId="ADAL" clId="{646B6786-51E5-429E-9A4A-A4B4BAC8AD06}" dt="2019-05-09T17:24:25.796" v="8" actId="2696"/>
        <pc:sldMkLst>
          <pc:docMk/>
          <pc:sldMk cId="2627627838" sldId="265"/>
        </pc:sldMkLst>
      </pc:sldChg>
      <pc:sldChg chg="del">
        <pc:chgData name="Henrik Svensson" userId="2d7c6a2d-52d0-46a8-95c2-2e45ba7e5bc5" providerId="ADAL" clId="{646B6786-51E5-429E-9A4A-A4B4BAC8AD06}" dt="2019-05-09T17:24:25.810" v="9" actId="2696"/>
        <pc:sldMkLst>
          <pc:docMk/>
          <pc:sldMk cId="3905737766" sldId="266"/>
        </pc:sldMkLst>
      </pc:sldChg>
      <pc:sldChg chg="del">
        <pc:chgData name="Henrik Svensson" userId="2d7c6a2d-52d0-46a8-95c2-2e45ba7e5bc5" providerId="ADAL" clId="{646B6786-51E5-429E-9A4A-A4B4BAC8AD06}" dt="2019-05-09T17:24:25.900" v="16" actId="2696"/>
        <pc:sldMkLst>
          <pc:docMk/>
          <pc:sldMk cId="3359326731" sldId="267"/>
        </pc:sldMkLst>
      </pc:sldChg>
      <pc:sldChg chg="del">
        <pc:chgData name="Henrik Svensson" userId="2d7c6a2d-52d0-46a8-95c2-2e45ba7e5bc5" providerId="ADAL" clId="{646B6786-51E5-429E-9A4A-A4B4BAC8AD06}" dt="2019-05-09T17:24:25.509" v="0" actId="2696"/>
        <pc:sldMkLst>
          <pc:docMk/>
          <pc:sldMk cId="1778125218" sldId="268"/>
        </pc:sldMkLst>
      </pc:sldChg>
      <pc:sldChg chg="del">
        <pc:chgData name="Henrik Svensson" userId="2d7c6a2d-52d0-46a8-95c2-2e45ba7e5bc5" providerId="ADAL" clId="{646B6786-51E5-429E-9A4A-A4B4BAC8AD06}" dt="2019-05-09T17:24:25.665" v="2" actId="2696"/>
        <pc:sldMkLst>
          <pc:docMk/>
          <pc:sldMk cId="3814089234" sldId="269"/>
        </pc:sldMkLst>
      </pc:sldChg>
      <pc:sldChg chg="del">
        <pc:chgData name="Henrik Svensson" userId="2d7c6a2d-52d0-46a8-95c2-2e45ba7e5bc5" providerId="ADAL" clId="{646B6786-51E5-429E-9A4A-A4B4BAC8AD06}" dt="2019-05-09T17:24:25.620" v="1" actId="2696"/>
        <pc:sldMkLst>
          <pc:docMk/>
          <pc:sldMk cId="2340619141" sldId="270"/>
        </pc:sldMkLst>
      </pc:sldChg>
      <pc:sldChg chg="del">
        <pc:chgData name="Henrik Svensson" userId="2d7c6a2d-52d0-46a8-95c2-2e45ba7e5bc5" providerId="ADAL" clId="{646B6786-51E5-429E-9A4A-A4B4BAC8AD06}" dt="2019-05-09T17:24:25.907" v="17" actId="2696"/>
        <pc:sldMkLst>
          <pc:docMk/>
          <pc:sldMk cId="3003683287" sldId="271"/>
        </pc:sldMkLst>
      </pc:sldChg>
      <pc:sldChg chg="del">
        <pc:chgData name="Henrik Svensson" userId="2d7c6a2d-52d0-46a8-95c2-2e45ba7e5bc5" providerId="ADAL" clId="{646B6786-51E5-429E-9A4A-A4B4BAC8AD06}" dt="2019-05-09T17:24:25.914" v="18" actId="2696"/>
        <pc:sldMkLst>
          <pc:docMk/>
          <pc:sldMk cId="1767893250" sldId="272"/>
        </pc:sldMkLst>
      </pc:sldChg>
      <pc:sldChg chg="del">
        <pc:chgData name="Henrik Svensson" userId="2d7c6a2d-52d0-46a8-95c2-2e45ba7e5bc5" providerId="ADAL" clId="{646B6786-51E5-429E-9A4A-A4B4BAC8AD06}" dt="2019-05-09T17:24:25.920" v="19" actId="2696"/>
        <pc:sldMkLst>
          <pc:docMk/>
          <pc:sldMk cId="4088057848" sldId="273"/>
        </pc:sldMkLst>
      </pc:sldChg>
      <pc:sldChg chg="del">
        <pc:chgData name="Henrik Svensson" userId="2d7c6a2d-52d0-46a8-95c2-2e45ba7e5bc5" providerId="ADAL" clId="{646B6786-51E5-429E-9A4A-A4B4BAC8AD06}" dt="2019-05-09T17:24:25.831" v="10" actId="2696"/>
        <pc:sldMkLst>
          <pc:docMk/>
          <pc:sldMk cId="1535884316" sldId="274"/>
        </pc:sldMkLst>
      </pc:sldChg>
      <pc:sldChg chg="del">
        <pc:chgData name="Henrik Svensson" userId="2d7c6a2d-52d0-46a8-95c2-2e45ba7e5bc5" providerId="ADAL" clId="{646B6786-51E5-429E-9A4A-A4B4BAC8AD06}" dt="2019-05-09T17:24:25.843" v="11" actId="2696"/>
        <pc:sldMkLst>
          <pc:docMk/>
          <pc:sldMk cId="1687481782" sldId="275"/>
        </pc:sldMkLst>
      </pc:sldChg>
      <pc:sldChg chg="del">
        <pc:chgData name="Henrik Svensson" userId="2d7c6a2d-52d0-46a8-95c2-2e45ba7e5bc5" providerId="ADAL" clId="{646B6786-51E5-429E-9A4A-A4B4BAC8AD06}" dt="2019-05-09T17:24:25.855" v="12" actId="2696"/>
        <pc:sldMkLst>
          <pc:docMk/>
          <pc:sldMk cId="2806311615" sldId="276"/>
        </pc:sldMkLst>
      </pc:sldChg>
      <pc:sldChg chg="del">
        <pc:chgData name="Henrik Svensson" userId="2d7c6a2d-52d0-46a8-95c2-2e45ba7e5bc5" providerId="ADAL" clId="{646B6786-51E5-429E-9A4A-A4B4BAC8AD06}" dt="2019-05-09T17:24:25.866" v="13" actId="2696"/>
        <pc:sldMkLst>
          <pc:docMk/>
          <pc:sldMk cId="3653191726" sldId="277"/>
        </pc:sldMkLst>
      </pc:sldChg>
      <pc:sldChg chg="del">
        <pc:chgData name="Henrik Svensson" userId="2d7c6a2d-52d0-46a8-95c2-2e45ba7e5bc5" providerId="ADAL" clId="{646B6786-51E5-429E-9A4A-A4B4BAC8AD06}" dt="2019-05-09T17:26:37.746" v="80" actId="2696"/>
        <pc:sldMkLst>
          <pc:docMk/>
          <pc:sldMk cId="567791375" sldId="278"/>
        </pc:sldMkLst>
      </pc:sldChg>
      <pc:sldChg chg="del">
        <pc:chgData name="Henrik Svensson" userId="2d7c6a2d-52d0-46a8-95c2-2e45ba7e5bc5" providerId="ADAL" clId="{646B6786-51E5-429E-9A4A-A4B4BAC8AD06}" dt="2019-05-09T17:24:25.932" v="21" actId="2696"/>
        <pc:sldMkLst>
          <pc:docMk/>
          <pc:sldMk cId="680861137" sldId="278"/>
        </pc:sldMkLst>
      </pc:sldChg>
      <pc:sldChg chg="del">
        <pc:chgData name="Henrik Svensson" userId="2d7c6a2d-52d0-46a8-95c2-2e45ba7e5bc5" providerId="ADAL" clId="{646B6786-51E5-429E-9A4A-A4B4BAC8AD06}" dt="2019-05-09T20:10:32.889" v="1340" actId="2696"/>
        <pc:sldMkLst>
          <pc:docMk/>
          <pc:sldMk cId="1826498708" sldId="279"/>
        </pc:sldMkLst>
      </pc:sldChg>
      <pc:sldChg chg="del">
        <pc:chgData name="Henrik Svensson" userId="2d7c6a2d-52d0-46a8-95c2-2e45ba7e5bc5" providerId="ADAL" clId="{646B6786-51E5-429E-9A4A-A4B4BAC8AD06}" dt="2019-05-09T17:24:25.938" v="22" actId="2696"/>
        <pc:sldMkLst>
          <pc:docMk/>
          <pc:sldMk cId="3833865790" sldId="279"/>
        </pc:sldMkLst>
      </pc:sldChg>
      <pc:sldChg chg="del">
        <pc:chgData name="Henrik Svensson" userId="2d7c6a2d-52d0-46a8-95c2-2e45ba7e5bc5" providerId="ADAL" clId="{646B6786-51E5-429E-9A4A-A4B4BAC8AD06}" dt="2019-05-09T17:24:25.877" v="14" actId="2696"/>
        <pc:sldMkLst>
          <pc:docMk/>
          <pc:sldMk cId="3282808823" sldId="280"/>
        </pc:sldMkLst>
      </pc:sldChg>
      <pc:sldChg chg="addSp delSp modSp add">
        <pc:chgData name="Henrik Svensson" userId="2d7c6a2d-52d0-46a8-95c2-2e45ba7e5bc5" providerId="ADAL" clId="{646B6786-51E5-429E-9A4A-A4B4BAC8AD06}" dt="2019-05-09T20:58:22.927" v="1720" actId="207"/>
        <pc:sldMkLst>
          <pc:docMk/>
          <pc:sldMk cId="3971491039" sldId="280"/>
        </pc:sldMkLst>
        <pc:spChg chg="add mod">
          <ac:chgData name="Henrik Svensson" userId="2d7c6a2d-52d0-46a8-95c2-2e45ba7e5bc5" providerId="ADAL" clId="{646B6786-51E5-429E-9A4A-A4B4BAC8AD06}" dt="2019-05-09T20:57:01.147" v="1711" actId="207"/>
          <ac:spMkLst>
            <pc:docMk/>
            <pc:sldMk cId="3971491039" sldId="280"/>
            <ac:spMk id="2" creationId="{8EF9C321-5CE6-4D2A-AE5C-AFF8326BFAA7}"/>
          </ac:spMkLst>
        </pc:spChg>
        <pc:spChg chg="add mod">
          <ac:chgData name="Henrik Svensson" userId="2d7c6a2d-52d0-46a8-95c2-2e45ba7e5bc5" providerId="ADAL" clId="{646B6786-51E5-429E-9A4A-A4B4BAC8AD06}" dt="2019-05-09T20:56:42.037" v="1709" actId="1076"/>
          <ac:spMkLst>
            <pc:docMk/>
            <pc:sldMk cId="3971491039" sldId="280"/>
            <ac:spMk id="3" creationId="{5FD99D18-1664-4172-B732-DBCFB1E2F3F0}"/>
          </ac:spMkLst>
        </pc:spChg>
        <pc:spChg chg="add del mod">
          <ac:chgData name="Henrik Svensson" userId="2d7c6a2d-52d0-46a8-95c2-2e45ba7e5bc5" providerId="ADAL" clId="{646B6786-51E5-429E-9A4A-A4B4BAC8AD06}" dt="2019-05-09T20:58:16.234" v="1717" actId="478"/>
          <ac:spMkLst>
            <pc:docMk/>
            <pc:sldMk cId="3971491039" sldId="280"/>
            <ac:spMk id="5" creationId="{4AA00015-0974-4822-BB8A-8C0CDDE47AD3}"/>
          </ac:spMkLst>
        </pc:spChg>
        <pc:spChg chg="add mod">
          <ac:chgData name="Henrik Svensson" userId="2d7c6a2d-52d0-46a8-95c2-2e45ba7e5bc5" providerId="ADAL" clId="{646B6786-51E5-429E-9A4A-A4B4BAC8AD06}" dt="2019-05-09T20:58:22.927" v="1720" actId="207"/>
          <ac:spMkLst>
            <pc:docMk/>
            <pc:sldMk cId="3971491039" sldId="280"/>
            <ac:spMk id="6" creationId="{F61D8033-FC30-4BAD-89FF-2A4B45555EFC}"/>
          </ac:spMkLst>
        </pc:spChg>
        <pc:picChg chg="add mod">
          <ac:chgData name="Henrik Svensson" userId="2d7c6a2d-52d0-46a8-95c2-2e45ba7e5bc5" providerId="ADAL" clId="{646B6786-51E5-429E-9A4A-A4B4BAC8AD06}" dt="2019-05-09T20:56:45.299" v="1710" actId="1076"/>
          <ac:picMkLst>
            <pc:docMk/>
            <pc:sldMk cId="3971491039" sldId="280"/>
            <ac:picMk id="4" creationId="{411EA7C8-3B02-41F9-953A-12627CFDFD79}"/>
          </ac:picMkLst>
        </pc:picChg>
      </pc:sldChg>
      <pc:sldChg chg="addSp delSp modSp add">
        <pc:chgData name="Henrik Svensson" userId="2d7c6a2d-52d0-46a8-95c2-2e45ba7e5bc5" providerId="ADAL" clId="{646B6786-51E5-429E-9A4A-A4B4BAC8AD06}" dt="2019-05-09T18:09:37.038" v="369" actId="113"/>
        <pc:sldMkLst>
          <pc:docMk/>
          <pc:sldMk cId="2553082157" sldId="281"/>
        </pc:sldMkLst>
        <pc:spChg chg="add mod">
          <ac:chgData name="Henrik Svensson" userId="2d7c6a2d-52d0-46a8-95c2-2e45ba7e5bc5" providerId="ADAL" clId="{646B6786-51E5-429E-9A4A-A4B4BAC8AD06}" dt="2019-05-09T18:09:37.038" v="369" actId="113"/>
          <ac:spMkLst>
            <pc:docMk/>
            <pc:sldMk cId="2553082157" sldId="281"/>
            <ac:spMk id="2" creationId="{D85CBA6D-E739-4BB6-A0D7-54EF18E905FA}"/>
          </ac:spMkLst>
        </pc:spChg>
        <pc:spChg chg="add del mod">
          <ac:chgData name="Henrik Svensson" userId="2d7c6a2d-52d0-46a8-95c2-2e45ba7e5bc5" providerId="ADAL" clId="{646B6786-51E5-429E-9A4A-A4B4BAC8AD06}" dt="2019-05-09T17:39:23.903" v="128" actId="478"/>
          <ac:spMkLst>
            <pc:docMk/>
            <pc:sldMk cId="2553082157" sldId="281"/>
            <ac:spMk id="3" creationId="{AE54D5AB-CD3D-44E4-B50F-8E2FB3838406}"/>
          </ac:spMkLst>
        </pc:spChg>
        <pc:spChg chg="add del mod">
          <ac:chgData name="Henrik Svensson" userId="2d7c6a2d-52d0-46a8-95c2-2e45ba7e5bc5" providerId="ADAL" clId="{646B6786-51E5-429E-9A4A-A4B4BAC8AD06}" dt="2019-05-09T17:44:25.494" v="189" actId="478"/>
          <ac:spMkLst>
            <pc:docMk/>
            <pc:sldMk cId="2553082157" sldId="281"/>
            <ac:spMk id="4" creationId="{F07842D2-9823-40FB-BBD5-7CC007108943}"/>
          </ac:spMkLst>
        </pc:spChg>
        <pc:spChg chg="add mod">
          <ac:chgData name="Henrik Svensson" userId="2d7c6a2d-52d0-46a8-95c2-2e45ba7e5bc5" providerId="ADAL" clId="{646B6786-51E5-429E-9A4A-A4B4BAC8AD06}" dt="2019-05-09T17:45:46.396" v="221" actId="207"/>
          <ac:spMkLst>
            <pc:docMk/>
            <pc:sldMk cId="2553082157" sldId="281"/>
            <ac:spMk id="5" creationId="{78C8AD2D-F903-446D-B5CC-8DF8CBB8155E}"/>
          </ac:spMkLst>
        </pc:spChg>
      </pc:sldChg>
      <pc:sldChg chg="del">
        <pc:chgData name="Henrik Svensson" userId="2d7c6a2d-52d0-46a8-95c2-2e45ba7e5bc5" providerId="ADAL" clId="{646B6786-51E5-429E-9A4A-A4B4BAC8AD06}" dt="2019-05-09T17:24:25.886" v="15" actId="2696"/>
        <pc:sldMkLst>
          <pc:docMk/>
          <pc:sldMk cId="3563786787" sldId="281"/>
        </pc:sldMkLst>
      </pc:sldChg>
      <pc:sldChg chg="del">
        <pc:chgData name="Henrik Svensson" userId="2d7c6a2d-52d0-46a8-95c2-2e45ba7e5bc5" providerId="ADAL" clId="{646B6786-51E5-429E-9A4A-A4B4BAC8AD06}" dt="2019-05-09T17:24:25.943" v="23" actId="2696"/>
        <pc:sldMkLst>
          <pc:docMk/>
          <pc:sldMk cId="1252915087" sldId="282"/>
        </pc:sldMkLst>
      </pc:sldChg>
      <pc:sldChg chg="addSp delSp modSp add">
        <pc:chgData name="Henrik Svensson" userId="2d7c6a2d-52d0-46a8-95c2-2e45ba7e5bc5" providerId="ADAL" clId="{646B6786-51E5-429E-9A4A-A4B4BAC8AD06}" dt="2019-05-09T17:42:00.865" v="166" actId="207"/>
        <pc:sldMkLst>
          <pc:docMk/>
          <pc:sldMk cId="2960280626" sldId="282"/>
        </pc:sldMkLst>
        <pc:spChg chg="add del mod">
          <ac:chgData name="Henrik Svensson" userId="2d7c6a2d-52d0-46a8-95c2-2e45ba7e5bc5" providerId="ADAL" clId="{646B6786-51E5-429E-9A4A-A4B4BAC8AD06}" dt="2019-05-09T17:39:26.364" v="129" actId="478"/>
          <ac:spMkLst>
            <pc:docMk/>
            <pc:sldMk cId="2960280626" sldId="282"/>
            <ac:spMk id="2" creationId="{50AE0B94-5C1E-4EB9-8992-5D3D1B24FAC0}"/>
          </ac:spMkLst>
        </pc:spChg>
        <pc:spChg chg="add mod">
          <ac:chgData name="Henrik Svensson" userId="2d7c6a2d-52d0-46a8-95c2-2e45ba7e5bc5" providerId="ADAL" clId="{646B6786-51E5-429E-9A4A-A4B4BAC8AD06}" dt="2019-05-09T17:42:00.865" v="166" actId="207"/>
          <ac:spMkLst>
            <pc:docMk/>
            <pc:sldMk cId="2960280626" sldId="282"/>
            <ac:spMk id="3" creationId="{302F3756-52E6-4E5C-81AB-482C49328386}"/>
          </ac:spMkLst>
        </pc:spChg>
      </pc:sldChg>
      <pc:sldChg chg="addSp modSp add">
        <pc:chgData name="Henrik Svensson" userId="2d7c6a2d-52d0-46a8-95c2-2e45ba7e5bc5" providerId="ADAL" clId="{646B6786-51E5-429E-9A4A-A4B4BAC8AD06}" dt="2019-05-09T17:44:04.325" v="188" actId="207"/>
        <pc:sldMkLst>
          <pc:docMk/>
          <pc:sldMk cId="440306571" sldId="283"/>
        </pc:sldMkLst>
        <pc:spChg chg="add mod">
          <ac:chgData name="Henrik Svensson" userId="2d7c6a2d-52d0-46a8-95c2-2e45ba7e5bc5" providerId="ADAL" clId="{646B6786-51E5-429E-9A4A-A4B4BAC8AD06}" dt="2019-05-09T17:44:04.325" v="188" actId="207"/>
          <ac:spMkLst>
            <pc:docMk/>
            <pc:sldMk cId="440306571" sldId="283"/>
            <ac:spMk id="2" creationId="{1FF64261-AC76-45FE-A582-7F327610C2B2}"/>
          </ac:spMkLst>
        </pc:spChg>
      </pc:sldChg>
      <pc:sldChg chg="del">
        <pc:chgData name="Henrik Svensson" userId="2d7c6a2d-52d0-46a8-95c2-2e45ba7e5bc5" providerId="ADAL" clId="{646B6786-51E5-429E-9A4A-A4B4BAC8AD06}" dt="2019-05-09T17:24:25.926" v="20" actId="2696"/>
        <pc:sldMkLst>
          <pc:docMk/>
          <pc:sldMk cId="846759371" sldId="283"/>
        </pc:sldMkLst>
      </pc:sldChg>
      <pc:sldChg chg="del">
        <pc:chgData name="Henrik Svensson" userId="2d7c6a2d-52d0-46a8-95c2-2e45ba7e5bc5" providerId="ADAL" clId="{646B6786-51E5-429E-9A4A-A4B4BAC8AD06}" dt="2019-05-09T17:24:25.952" v="24" actId="2696"/>
        <pc:sldMkLst>
          <pc:docMk/>
          <pc:sldMk cId="3016911311" sldId="284"/>
        </pc:sldMkLst>
      </pc:sldChg>
      <pc:sldChg chg="addSp modSp add">
        <pc:chgData name="Henrik Svensson" userId="2d7c6a2d-52d0-46a8-95c2-2e45ba7e5bc5" providerId="ADAL" clId="{646B6786-51E5-429E-9A4A-A4B4BAC8AD06}" dt="2019-05-09T17:43:49.757" v="186" actId="207"/>
        <pc:sldMkLst>
          <pc:docMk/>
          <pc:sldMk cId="3841951393" sldId="284"/>
        </pc:sldMkLst>
        <pc:spChg chg="add mod">
          <ac:chgData name="Henrik Svensson" userId="2d7c6a2d-52d0-46a8-95c2-2e45ba7e5bc5" providerId="ADAL" clId="{646B6786-51E5-429E-9A4A-A4B4BAC8AD06}" dt="2019-05-09T17:43:49.757" v="186" actId="207"/>
          <ac:spMkLst>
            <pc:docMk/>
            <pc:sldMk cId="3841951393" sldId="284"/>
            <ac:spMk id="2" creationId="{ED4D4B50-9904-427E-A98B-E1E8611FE6AA}"/>
          </ac:spMkLst>
        </pc:spChg>
      </pc:sldChg>
      <pc:sldChg chg="addSp modSp add">
        <pc:chgData name="Henrik Svensson" userId="2d7c6a2d-52d0-46a8-95c2-2e45ba7e5bc5" providerId="ADAL" clId="{646B6786-51E5-429E-9A4A-A4B4BAC8AD06}" dt="2019-05-09T18:09:50.354" v="370" actId="113"/>
        <pc:sldMkLst>
          <pc:docMk/>
          <pc:sldMk cId="1877095114" sldId="285"/>
        </pc:sldMkLst>
        <pc:spChg chg="add mod">
          <ac:chgData name="Henrik Svensson" userId="2d7c6a2d-52d0-46a8-95c2-2e45ba7e5bc5" providerId="ADAL" clId="{646B6786-51E5-429E-9A4A-A4B4BAC8AD06}" dt="2019-05-09T18:09:50.354" v="370" actId="113"/>
          <ac:spMkLst>
            <pc:docMk/>
            <pc:sldMk cId="1877095114" sldId="285"/>
            <ac:spMk id="2" creationId="{1AF7C2C3-6497-4B65-B5A0-CC5FEFB77C78}"/>
          </ac:spMkLst>
        </pc:spChg>
        <pc:spChg chg="add mod">
          <ac:chgData name="Henrik Svensson" userId="2d7c6a2d-52d0-46a8-95c2-2e45ba7e5bc5" providerId="ADAL" clId="{646B6786-51E5-429E-9A4A-A4B4BAC8AD06}" dt="2019-05-09T17:59:19.376" v="283" actId="115"/>
          <ac:spMkLst>
            <pc:docMk/>
            <pc:sldMk cId="1877095114" sldId="285"/>
            <ac:spMk id="3" creationId="{0BCBE700-133E-4B6B-85B1-F30D5CC1E81A}"/>
          </ac:spMkLst>
        </pc:spChg>
        <pc:spChg chg="add mod">
          <ac:chgData name="Henrik Svensson" userId="2d7c6a2d-52d0-46a8-95c2-2e45ba7e5bc5" providerId="ADAL" clId="{646B6786-51E5-429E-9A4A-A4B4BAC8AD06}" dt="2019-05-09T17:59:04.259" v="282" actId="207"/>
          <ac:spMkLst>
            <pc:docMk/>
            <pc:sldMk cId="1877095114" sldId="285"/>
            <ac:spMk id="4" creationId="{9D19D19E-CC51-431F-8B57-0E159E426CE4}"/>
          </ac:spMkLst>
        </pc:spChg>
      </pc:sldChg>
      <pc:sldChg chg="addSp modSp add">
        <pc:chgData name="Henrik Svensson" userId="2d7c6a2d-52d0-46a8-95c2-2e45ba7e5bc5" providerId="ADAL" clId="{646B6786-51E5-429E-9A4A-A4B4BAC8AD06}" dt="2019-05-09T20:12:49.994" v="1348" actId="5793"/>
        <pc:sldMkLst>
          <pc:docMk/>
          <pc:sldMk cId="4207805461" sldId="286"/>
        </pc:sldMkLst>
        <pc:spChg chg="add mod">
          <ac:chgData name="Henrik Svensson" userId="2d7c6a2d-52d0-46a8-95c2-2e45ba7e5bc5" providerId="ADAL" clId="{646B6786-51E5-429E-9A4A-A4B4BAC8AD06}" dt="2019-05-09T20:12:49.994" v="1348" actId="5793"/>
          <ac:spMkLst>
            <pc:docMk/>
            <pc:sldMk cId="4207805461" sldId="286"/>
            <ac:spMk id="2" creationId="{335314B4-2705-4772-949D-AB26DA9E6C1A}"/>
          </ac:spMkLst>
        </pc:spChg>
      </pc:sldChg>
      <pc:sldChg chg="addSp modSp add">
        <pc:chgData name="Henrik Svensson" userId="2d7c6a2d-52d0-46a8-95c2-2e45ba7e5bc5" providerId="ADAL" clId="{646B6786-51E5-429E-9A4A-A4B4BAC8AD06}" dt="2019-05-09T20:13:13.805" v="1349" actId="207"/>
        <pc:sldMkLst>
          <pc:docMk/>
          <pc:sldMk cId="1149518157" sldId="287"/>
        </pc:sldMkLst>
        <pc:spChg chg="add mod">
          <ac:chgData name="Henrik Svensson" userId="2d7c6a2d-52d0-46a8-95c2-2e45ba7e5bc5" providerId="ADAL" clId="{646B6786-51E5-429E-9A4A-A4B4BAC8AD06}" dt="2019-05-09T20:13:13.805" v="1349" actId="207"/>
          <ac:spMkLst>
            <pc:docMk/>
            <pc:sldMk cId="1149518157" sldId="287"/>
            <ac:spMk id="2" creationId="{7285A075-C29F-4587-967F-1E36BB48EA42}"/>
          </ac:spMkLst>
        </pc:spChg>
        <pc:spChg chg="add mod">
          <ac:chgData name="Henrik Svensson" userId="2d7c6a2d-52d0-46a8-95c2-2e45ba7e5bc5" providerId="ADAL" clId="{646B6786-51E5-429E-9A4A-A4B4BAC8AD06}" dt="2019-05-09T18:06:58.155" v="337" actId="1076"/>
          <ac:spMkLst>
            <pc:docMk/>
            <pc:sldMk cId="1149518157" sldId="287"/>
            <ac:spMk id="3" creationId="{5CCBF7AD-CB36-444B-8B17-7EE041B1AA07}"/>
          </ac:spMkLst>
        </pc:spChg>
      </pc:sldChg>
      <pc:sldChg chg="addSp delSp modSp add">
        <pc:chgData name="Henrik Svensson" userId="2d7c6a2d-52d0-46a8-95c2-2e45ba7e5bc5" providerId="ADAL" clId="{646B6786-51E5-429E-9A4A-A4B4BAC8AD06}" dt="2019-05-09T18:09:23.557" v="368" actId="478"/>
        <pc:sldMkLst>
          <pc:docMk/>
          <pc:sldMk cId="3001007500" sldId="288"/>
        </pc:sldMkLst>
        <pc:spChg chg="add del mod">
          <ac:chgData name="Henrik Svensson" userId="2d7c6a2d-52d0-46a8-95c2-2e45ba7e5bc5" providerId="ADAL" clId="{646B6786-51E5-429E-9A4A-A4B4BAC8AD06}" dt="2019-05-09T18:09:23.557" v="368" actId="478"/>
          <ac:spMkLst>
            <pc:docMk/>
            <pc:sldMk cId="3001007500" sldId="288"/>
            <ac:spMk id="2" creationId="{C16302C6-FD48-4A2A-9462-08885E213CE7}"/>
          </ac:spMkLst>
        </pc:spChg>
        <pc:spChg chg="add del mod">
          <ac:chgData name="Henrik Svensson" userId="2d7c6a2d-52d0-46a8-95c2-2e45ba7e5bc5" providerId="ADAL" clId="{646B6786-51E5-429E-9A4A-A4B4BAC8AD06}" dt="2019-05-09T18:08:36.590" v="354" actId="478"/>
          <ac:spMkLst>
            <pc:docMk/>
            <pc:sldMk cId="3001007500" sldId="288"/>
            <ac:spMk id="3" creationId="{AD85551E-0554-4FFE-B3EE-FE3343230C0B}"/>
          </ac:spMkLst>
        </pc:spChg>
        <pc:spChg chg="add mod">
          <ac:chgData name="Henrik Svensson" userId="2d7c6a2d-52d0-46a8-95c2-2e45ba7e5bc5" providerId="ADAL" clId="{646B6786-51E5-429E-9A4A-A4B4BAC8AD06}" dt="2019-05-09T18:09:06.518" v="367" actId="1076"/>
          <ac:spMkLst>
            <pc:docMk/>
            <pc:sldMk cId="3001007500" sldId="288"/>
            <ac:spMk id="4" creationId="{6FFAD0A3-DE8A-486E-B197-B338383048A5}"/>
          </ac:spMkLst>
        </pc:spChg>
      </pc:sldChg>
      <pc:sldChg chg="addSp modSp add">
        <pc:chgData name="Henrik Svensson" userId="2d7c6a2d-52d0-46a8-95c2-2e45ba7e5bc5" providerId="ADAL" clId="{646B6786-51E5-429E-9A4A-A4B4BAC8AD06}" dt="2019-05-09T18:13:51.872" v="407" actId="1076"/>
        <pc:sldMkLst>
          <pc:docMk/>
          <pc:sldMk cId="3705911984" sldId="289"/>
        </pc:sldMkLst>
        <pc:spChg chg="add mod">
          <ac:chgData name="Henrik Svensson" userId="2d7c6a2d-52d0-46a8-95c2-2e45ba7e5bc5" providerId="ADAL" clId="{646B6786-51E5-429E-9A4A-A4B4BAC8AD06}" dt="2019-05-09T18:11:21.876" v="387" actId="20577"/>
          <ac:spMkLst>
            <pc:docMk/>
            <pc:sldMk cId="3705911984" sldId="289"/>
            <ac:spMk id="2" creationId="{4CFBF477-DBE4-4FC7-9BA5-79CEBB8ED1A4}"/>
          </ac:spMkLst>
        </pc:spChg>
        <pc:spChg chg="add mod">
          <ac:chgData name="Henrik Svensson" userId="2d7c6a2d-52d0-46a8-95c2-2e45ba7e5bc5" providerId="ADAL" clId="{646B6786-51E5-429E-9A4A-A4B4BAC8AD06}" dt="2019-05-09T18:11:25.936" v="388" actId="1076"/>
          <ac:spMkLst>
            <pc:docMk/>
            <pc:sldMk cId="3705911984" sldId="289"/>
            <ac:spMk id="3" creationId="{DE9319FA-61EA-4ACB-9C97-AB4FF3302402}"/>
          </ac:spMkLst>
        </pc:spChg>
        <pc:spChg chg="add mod">
          <ac:chgData name="Henrik Svensson" userId="2d7c6a2d-52d0-46a8-95c2-2e45ba7e5bc5" providerId="ADAL" clId="{646B6786-51E5-429E-9A4A-A4B4BAC8AD06}" dt="2019-05-09T18:13:21.191" v="403" actId="313"/>
          <ac:spMkLst>
            <pc:docMk/>
            <pc:sldMk cId="3705911984" sldId="289"/>
            <ac:spMk id="4" creationId="{7AC1BA40-C2C6-4744-9C14-32B771A64A30}"/>
          </ac:spMkLst>
        </pc:spChg>
        <pc:spChg chg="add mod">
          <ac:chgData name="Henrik Svensson" userId="2d7c6a2d-52d0-46a8-95c2-2e45ba7e5bc5" providerId="ADAL" clId="{646B6786-51E5-429E-9A4A-A4B4BAC8AD06}" dt="2019-05-09T18:13:51.872" v="407" actId="1076"/>
          <ac:spMkLst>
            <pc:docMk/>
            <pc:sldMk cId="3705911984" sldId="289"/>
            <ac:spMk id="5" creationId="{4CE83C60-0663-4A25-ACD4-9C43E6ADA004}"/>
          </ac:spMkLst>
        </pc:spChg>
      </pc:sldChg>
      <pc:sldChg chg="addSp modSp add">
        <pc:chgData name="Henrik Svensson" userId="2d7c6a2d-52d0-46a8-95c2-2e45ba7e5bc5" providerId="ADAL" clId="{646B6786-51E5-429E-9A4A-A4B4BAC8AD06}" dt="2019-05-09T18:19:22.152" v="456" actId="207"/>
        <pc:sldMkLst>
          <pc:docMk/>
          <pc:sldMk cId="1631893400" sldId="290"/>
        </pc:sldMkLst>
        <pc:spChg chg="add mod">
          <ac:chgData name="Henrik Svensson" userId="2d7c6a2d-52d0-46a8-95c2-2e45ba7e5bc5" providerId="ADAL" clId="{646B6786-51E5-429E-9A4A-A4B4BAC8AD06}" dt="2019-05-09T18:16:27.611" v="432" actId="114"/>
          <ac:spMkLst>
            <pc:docMk/>
            <pc:sldMk cId="1631893400" sldId="290"/>
            <ac:spMk id="2" creationId="{3D7EE718-A282-414A-B921-60C49FCEC3CA}"/>
          </ac:spMkLst>
        </pc:spChg>
        <pc:spChg chg="add mod">
          <ac:chgData name="Henrik Svensson" userId="2d7c6a2d-52d0-46a8-95c2-2e45ba7e5bc5" providerId="ADAL" clId="{646B6786-51E5-429E-9A4A-A4B4BAC8AD06}" dt="2019-05-09T18:19:22.152" v="456" actId="207"/>
          <ac:spMkLst>
            <pc:docMk/>
            <pc:sldMk cId="1631893400" sldId="290"/>
            <ac:spMk id="3" creationId="{5946D6EC-3F2C-4569-80EF-0077AACE1EBC}"/>
          </ac:spMkLst>
        </pc:spChg>
      </pc:sldChg>
      <pc:sldChg chg="addSp modSp add">
        <pc:chgData name="Henrik Svensson" userId="2d7c6a2d-52d0-46a8-95c2-2e45ba7e5bc5" providerId="ADAL" clId="{646B6786-51E5-429E-9A4A-A4B4BAC8AD06}" dt="2019-05-09T18:22:47.761" v="487" actId="1076"/>
        <pc:sldMkLst>
          <pc:docMk/>
          <pc:sldMk cId="1523545510" sldId="291"/>
        </pc:sldMkLst>
        <pc:spChg chg="add mod">
          <ac:chgData name="Henrik Svensson" userId="2d7c6a2d-52d0-46a8-95c2-2e45ba7e5bc5" providerId="ADAL" clId="{646B6786-51E5-429E-9A4A-A4B4BAC8AD06}" dt="2019-05-09T18:18:30.568" v="449" actId="14100"/>
          <ac:spMkLst>
            <pc:docMk/>
            <pc:sldMk cId="1523545510" sldId="291"/>
            <ac:spMk id="2" creationId="{5441D700-4269-4F28-8C01-D84FC6AC4555}"/>
          </ac:spMkLst>
        </pc:spChg>
        <pc:spChg chg="add mod">
          <ac:chgData name="Henrik Svensson" userId="2d7c6a2d-52d0-46a8-95c2-2e45ba7e5bc5" providerId="ADAL" clId="{646B6786-51E5-429E-9A4A-A4B4BAC8AD06}" dt="2019-05-09T18:20:37.128" v="467" actId="207"/>
          <ac:spMkLst>
            <pc:docMk/>
            <pc:sldMk cId="1523545510" sldId="291"/>
            <ac:spMk id="3" creationId="{FC189511-9E6C-4388-84D7-E54D186DE455}"/>
          </ac:spMkLst>
        </pc:spChg>
        <pc:spChg chg="add mod">
          <ac:chgData name="Henrik Svensson" userId="2d7c6a2d-52d0-46a8-95c2-2e45ba7e5bc5" providerId="ADAL" clId="{646B6786-51E5-429E-9A4A-A4B4BAC8AD06}" dt="2019-05-09T18:22:47.761" v="487" actId="1076"/>
          <ac:spMkLst>
            <pc:docMk/>
            <pc:sldMk cId="1523545510" sldId="291"/>
            <ac:spMk id="4" creationId="{AC2881F9-C840-4575-ACC9-858BE57BE7F8}"/>
          </ac:spMkLst>
        </pc:spChg>
      </pc:sldChg>
      <pc:sldChg chg="addSp modSp add">
        <pc:chgData name="Henrik Svensson" userId="2d7c6a2d-52d0-46a8-95c2-2e45ba7e5bc5" providerId="ADAL" clId="{646B6786-51E5-429E-9A4A-A4B4BAC8AD06}" dt="2019-05-09T18:26:42.863" v="525" actId="207"/>
        <pc:sldMkLst>
          <pc:docMk/>
          <pc:sldMk cId="2866034228" sldId="292"/>
        </pc:sldMkLst>
        <pc:spChg chg="add mod">
          <ac:chgData name="Henrik Svensson" userId="2d7c6a2d-52d0-46a8-95c2-2e45ba7e5bc5" providerId="ADAL" clId="{646B6786-51E5-429E-9A4A-A4B4BAC8AD06}" dt="2019-05-09T18:23:33.304" v="493" actId="207"/>
          <ac:spMkLst>
            <pc:docMk/>
            <pc:sldMk cId="2866034228" sldId="292"/>
            <ac:spMk id="2" creationId="{28C5111D-43B8-4C15-8870-24FC5D3D556B}"/>
          </ac:spMkLst>
        </pc:spChg>
        <pc:spChg chg="add mod">
          <ac:chgData name="Henrik Svensson" userId="2d7c6a2d-52d0-46a8-95c2-2e45ba7e5bc5" providerId="ADAL" clId="{646B6786-51E5-429E-9A4A-A4B4BAC8AD06}" dt="2019-05-09T18:24:25.368" v="500" actId="207"/>
          <ac:spMkLst>
            <pc:docMk/>
            <pc:sldMk cId="2866034228" sldId="292"/>
            <ac:spMk id="3" creationId="{F22869E2-A2A0-4399-95A2-F92F7AE87D1B}"/>
          </ac:spMkLst>
        </pc:spChg>
        <pc:spChg chg="add mod">
          <ac:chgData name="Henrik Svensson" userId="2d7c6a2d-52d0-46a8-95c2-2e45ba7e5bc5" providerId="ADAL" clId="{646B6786-51E5-429E-9A4A-A4B4BAC8AD06}" dt="2019-05-09T18:26:42.863" v="525" actId="207"/>
          <ac:spMkLst>
            <pc:docMk/>
            <pc:sldMk cId="2866034228" sldId="292"/>
            <ac:spMk id="4" creationId="{486F00C5-3EC7-4C45-A7D1-0352213CA30F}"/>
          </ac:spMkLst>
        </pc:spChg>
      </pc:sldChg>
      <pc:sldChg chg="addSp modSp add">
        <pc:chgData name="Henrik Svensson" userId="2d7c6a2d-52d0-46a8-95c2-2e45ba7e5bc5" providerId="ADAL" clId="{646B6786-51E5-429E-9A4A-A4B4BAC8AD06}" dt="2019-05-09T18:28:33.769" v="534" actId="14100"/>
        <pc:sldMkLst>
          <pc:docMk/>
          <pc:sldMk cId="3288694565" sldId="293"/>
        </pc:sldMkLst>
        <pc:spChg chg="add mod">
          <ac:chgData name="Henrik Svensson" userId="2d7c6a2d-52d0-46a8-95c2-2e45ba7e5bc5" providerId="ADAL" clId="{646B6786-51E5-429E-9A4A-A4B4BAC8AD06}" dt="2019-05-09T18:26:13.225" v="520" actId="20577"/>
          <ac:spMkLst>
            <pc:docMk/>
            <pc:sldMk cId="3288694565" sldId="293"/>
            <ac:spMk id="2" creationId="{428F7E79-734B-4605-8FE7-04FC21915BA5}"/>
          </ac:spMkLst>
        </pc:spChg>
        <pc:picChg chg="add mod">
          <ac:chgData name="Henrik Svensson" userId="2d7c6a2d-52d0-46a8-95c2-2e45ba7e5bc5" providerId="ADAL" clId="{646B6786-51E5-429E-9A4A-A4B4BAC8AD06}" dt="2019-05-09T18:28:29.273" v="532" actId="1076"/>
          <ac:picMkLst>
            <pc:docMk/>
            <pc:sldMk cId="3288694565" sldId="293"/>
            <ac:picMk id="3074" creationId="{92880A45-F69C-4EBA-ADC4-DB0D3F23603A}"/>
          </ac:picMkLst>
        </pc:picChg>
        <pc:picChg chg="add mod">
          <ac:chgData name="Henrik Svensson" userId="2d7c6a2d-52d0-46a8-95c2-2e45ba7e5bc5" providerId="ADAL" clId="{646B6786-51E5-429E-9A4A-A4B4BAC8AD06}" dt="2019-05-09T18:28:33.769" v="534" actId="14100"/>
          <ac:picMkLst>
            <pc:docMk/>
            <pc:sldMk cId="3288694565" sldId="293"/>
            <ac:picMk id="3076" creationId="{E3F0B18C-F011-4070-B70A-DEAD249561FF}"/>
          </ac:picMkLst>
        </pc:picChg>
      </pc:sldChg>
      <pc:sldChg chg="addSp modSp add">
        <pc:chgData name="Henrik Svensson" userId="2d7c6a2d-52d0-46a8-95c2-2e45ba7e5bc5" providerId="ADAL" clId="{646B6786-51E5-429E-9A4A-A4B4BAC8AD06}" dt="2019-05-09T21:00:32.479" v="1723" actId="207"/>
        <pc:sldMkLst>
          <pc:docMk/>
          <pc:sldMk cId="687804408" sldId="294"/>
        </pc:sldMkLst>
        <pc:spChg chg="add mod">
          <ac:chgData name="Henrik Svensson" userId="2d7c6a2d-52d0-46a8-95c2-2e45ba7e5bc5" providerId="ADAL" clId="{646B6786-51E5-429E-9A4A-A4B4BAC8AD06}" dt="2019-05-09T21:00:32.479" v="1723" actId="207"/>
          <ac:spMkLst>
            <pc:docMk/>
            <pc:sldMk cId="687804408" sldId="294"/>
            <ac:spMk id="2" creationId="{3461942F-4CCA-42F3-979A-90E50D0C94CF}"/>
          </ac:spMkLst>
        </pc:spChg>
        <pc:spChg chg="add mod">
          <ac:chgData name="Henrik Svensson" userId="2d7c6a2d-52d0-46a8-95c2-2e45ba7e5bc5" providerId="ADAL" clId="{646B6786-51E5-429E-9A4A-A4B4BAC8AD06}" dt="2019-05-09T18:54:54.543" v="618" actId="1076"/>
          <ac:spMkLst>
            <pc:docMk/>
            <pc:sldMk cId="687804408" sldId="294"/>
            <ac:spMk id="3" creationId="{8680AE20-DC73-4CDC-B222-24EA52DA2F0D}"/>
          </ac:spMkLst>
        </pc:spChg>
      </pc:sldChg>
      <pc:sldChg chg="addSp delSp modSp add ord">
        <pc:chgData name="Henrik Svensson" userId="2d7c6a2d-52d0-46a8-95c2-2e45ba7e5bc5" providerId="ADAL" clId="{646B6786-51E5-429E-9A4A-A4B4BAC8AD06}" dt="2019-05-09T18:51:05.772" v="577"/>
        <pc:sldMkLst>
          <pc:docMk/>
          <pc:sldMk cId="3601863173" sldId="295"/>
        </pc:sldMkLst>
        <pc:spChg chg="add del">
          <ac:chgData name="Henrik Svensson" userId="2d7c6a2d-52d0-46a8-95c2-2e45ba7e5bc5" providerId="ADAL" clId="{646B6786-51E5-429E-9A4A-A4B4BAC8AD06}" dt="2019-05-09T18:29:13.269" v="538" actId="478"/>
          <ac:spMkLst>
            <pc:docMk/>
            <pc:sldMk cId="3601863173" sldId="295"/>
            <ac:spMk id="2" creationId="{40E6DFF7-58D3-473C-BB68-D84666548618}"/>
          </ac:spMkLst>
        </pc:spChg>
        <pc:spChg chg="add mod">
          <ac:chgData name="Henrik Svensson" userId="2d7c6a2d-52d0-46a8-95c2-2e45ba7e5bc5" providerId="ADAL" clId="{646B6786-51E5-429E-9A4A-A4B4BAC8AD06}" dt="2019-05-09T18:30:07.311" v="554" actId="207"/>
          <ac:spMkLst>
            <pc:docMk/>
            <pc:sldMk cId="3601863173" sldId="295"/>
            <ac:spMk id="3" creationId="{7CE61639-560B-40D8-AAEC-F7F71F4D57DF}"/>
          </ac:spMkLst>
        </pc:spChg>
        <pc:spChg chg="add mod">
          <ac:chgData name="Henrik Svensson" userId="2d7c6a2d-52d0-46a8-95c2-2e45ba7e5bc5" providerId="ADAL" clId="{646B6786-51E5-429E-9A4A-A4B4BAC8AD06}" dt="2019-05-09T18:31:32.534" v="570" actId="1076"/>
          <ac:spMkLst>
            <pc:docMk/>
            <pc:sldMk cId="3601863173" sldId="295"/>
            <ac:spMk id="4" creationId="{59CC2126-0522-42F2-B420-AAE1EB3AA626}"/>
          </ac:spMkLst>
        </pc:spChg>
        <pc:spChg chg="add mod">
          <ac:chgData name="Henrik Svensson" userId="2d7c6a2d-52d0-46a8-95c2-2e45ba7e5bc5" providerId="ADAL" clId="{646B6786-51E5-429E-9A4A-A4B4BAC8AD06}" dt="2019-05-09T18:31:56.993" v="576" actId="1076"/>
          <ac:spMkLst>
            <pc:docMk/>
            <pc:sldMk cId="3601863173" sldId="295"/>
            <ac:spMk id="5" creationId="{DA53D88F-67DE-4F43-BFF0-AF1DD61D3B86}"/>
          </ac:spMkLst>
        </pc:spChg>
      </pc:sldChg>
      <pc:sldChg chg="addSp modSp add">
        <pc:chgData name="Henrik Svensson" userId="2d7c6a2d-52d0-46a8-95c2-2e45ba7e5bc5" providerId="ADAL" clId="{646B6786-51E5-429E-9A4A-A4B4BAC8AD06}" dt="2019-05-09T20:19:03.133" v="1394" actId="207"/>
        <pc:sldMkLst>
          <pc:docMk/>
          <pc:sldMk cId="3084317534" sldId="296"/>
        </pc:sldMkLst>
        <pc:spChg chg="add mod">
          <ac:chgData name="Henrik Svensson" userId="2d7c6a2d-52d0-46a8-95c2-2e45ba7e5bc5" providerId="ADAL" clId="{646B6786-51E5-429E-9A4A-A4B4BAC8AD06}" dt="2019-05-09T20:19:03.133" v="1394" actId="207"/>
          <ac:spMkLst>
            <pc:docMk/>
            <pc:sldMk cId="3084317534" sldId="296"/>
            <ac:spMk id="2" creationId="{1CA1600F-8D53-4F99-9D74-F28AB7194EE5}"/>
          </ac:spMkLst>
        </pc:spChg>
        <pc:spChg chg="add mod">
          <ac:chgData name="Henrik Svensson" userId="2d7c6a2d-52d0-46a8-95c2-2e45ba7e5bc5" providerId="ADAL" clId="{646B6786-51E5-429E-9A4A-A4B4BAC8AD06}" dt="2019-05-09T19:00:49.023" v="686" actId="207"/>
          <ac:spMkLst>
            <pc:docMk/>
            <pc:sldMk cId="3084317534" sldId="296"/>
            <ac:spMk id="3" creationId="{FBF76278-A5C8-4AB5-8C5E-7405D691C890}"/>
          </ac:spMkLst>
        </pc:spChg>
      </pc:sldChg>
      <pc:sldChg chg="addSp modSp add">
        <pc:chgData name="Henrik Svensson" userId="2d7c6a2d-52d0-46a8-95c2-2e45ba7e5bc5" providerId="ADAL" clId="{646B6786-51E5-429E-9A4A-A4B4BAC8AD06}" dt="2019-05-09T19:02:42.029" v="703" actId="1076"/>
        <pc:sldMkLst>
          <pc:docMk/>
          <pc:sldMk cId="65782724" sldId="297"/>
        </pc:sldMkLst>
        <pc:spChg chg="add mod">
          <ac:chgData name="Henrik Svensson" userId="2d7c6a2d-52d0-46a8-95c2-2e45ba7e5bc5" providerId="ADAL" clId="{646B6786-51E5-429E-9A4A-A4B4BAC8AD06}" dt="2019-05-09T19:02:04.063" v="695" actId="207"/>
          <ac:spMkLst>
            <pc:docMk/>
            <pc:sldMk cId="65782724" sldId="297"/>
            <ac:spMk id="2" creationId="{6EADD4B5-3917-49B8-8777-1B20D8C7CFE5}"/>
          </ac:spMkLst>
        </pc:spChg>
        <pc:spChg chg="add mod">
          <ac:chgData name="Henrik Svensson" userId="2d7c6a2d-52d0-46a8-95c2-2e45ba7e5bc5" providerId="ADAL" clId="{646B6786-51E5-429E-9A4A-A4B4BAC8AD06}" dt="2019-05-09T19:02:42.029" v="703" actId="1076"/>
          <ac:spMkLst>
            <pc:docMk/>
            <pc:sldMk cId="65782724" sldId="297"/>
            <ac:spMk id="3" creationId="{B7EDE2B8-3CC2-403D-A6C5-AC3FBC998DB8}"/>
          </ac:spMkLst>
        </pc:spChg>
      </pc:sldChg>
      <pc:sldChg chg="addSp modSp add">
        <pc:chgData name="Henrik Svensson" userId="2d7c6a2d-52d0-46a8-95c2-2e45ba7e5bc5" providerId="ADAL" clId="{646B6786-51E5-429E-9A4A-A4B4BAC8AD06}" dt="2019-05-09T21:02:27.928" v="1727" actId="207"/>
        <pc:sldMkLst>
          <pc:docMk/>
          <pc:sldMk cId="3606965737" sldId="298"/>
        </pc:sldMkLst>
        <pc:spChg chg="add mod">
          <ac:chgData name="Henrik Svensson" userId="2d7c6a2d-52d0-46a8-95c2-2e45ba7e5bc5" providerId="ADAL" clId="{646B6786-51E5-429E-9A4A-A4B4BAC8AD06}" dt="2019-05-09T19:04:44.956" v="735" actId="207"/>
          <ac:spMkLst>
            <pc:docMk/>
            <pc:sldMk cId="3606965737" sldId="298"/>
            <ac:spMk id="2" creationId="{FE43256C-7C87-4D5C-BA4B-54B1BE8CB011}"/>
          </ac:spMkLst>
        </pc:spChg>
        <pc:spChg chg="add mod">
          <ac:chgData name="Henrik Svensson" userId="2d7c6a2d-52d0-46a8-95c2-2e45ba7e5bc5" providerId="ADAL" clId="{646B6786-51E5-429E-9A4A-A4B4BAC8AD06}" dt="2019-05-09T21:02:27.928" v="1727" actId="207"/>
          <ac:spMkLst>
            <pc:docMk/>
            <pc:sldMk cId="3606965737" sldId="298"/>
            <ac:spMk id="3" creationId="{3D757D77-D7FF-46B2-95C7-C873E61A09C6}"/>
          </ac:spMkLst>
        </pc:spChg>
      </pc:sldChg>
      <pc:sldChg chg="addSp modSp add">
        <pc:chgData name="Henrik Svensson" userId="2d7c6a2d-52d0-46a8-95c2-2e45ba7e5bc5" providerId="ADAL" clId="{646B6786-51E5-429E-9A4A-A4B4BAC8AD06}" dt="2019-05-09T19:10:11.770" v="774" actId="207"/>
        <pc:sldMkLst>
          <pc:docMk/>
          <pc:sldMk cId="3997754632" sldId="299"/>
        </pc:sldMkLst>
        <pc:spChg chg="add mod">
          <ac:chgData name="Henrik Svensson" userId="2d7c6a2d-52d0-46a8-95c2-2e45ba7e5bc5" providerId="ADAL" clId="{646B6786-51E5-429E-9A4A-A4B4BAC8AD06}" dt="2019-05-09T19:10:04.173" v="773" actId="207"/>
          <ac:spMkLst>
            <pc:docMk/>
            <pc:sldMk cId="3997754632" sldId="299"/>
            <ac:spMk id="2" creationId="{EBBACD41-044D-4EE4-A596-8B6463B9BCB9}"/>
          </ac:spMkLst>
        </pc:spChg>
        <pc:spChg chg="add mod">
          <ac:chgData name="Henrik Svensson" userId="2d7c6a2d-52d0-46a8-95c2-2e45ba7e5bc5" providerId="ADAL" clId="{646B6786-51E5-429E-9A4A-A4B4BAC8AD06}" dt="2019-05-09T19:10:11.770" v="774" actId="207"/>
          <ac:spMkLst>
            <pc:docMk/>
            <pc:sldMk cId="3997754632" sldId="299"/>
            <ac:spMk id="3" creationId="{61572E38-998F-4FFB-AC9D-EF374C5977FA}"/>
          </ac:spMkLst>
        </pc:spChg>
      </pc:sldChg>
      <pc:sldChg chg="addSp modSp add">
        <pc:chgData name="Henrik Svensson" userId="2d7c6a2d-52d0-46a8-95c2-2e45ba7e5bc5" providerId="ADAL" clId="{646B6786-51E5-429E-9A4A-A4B4BAC8AD06}" dt="2019-05-09T19:12:58.638" v="796" actId="207"/>
        <pc:sldMkLst>
          <pc:docMk/>
          <pc:sldMk cId="2672767404" sldId="300"/>
        </pc:sldMkLst>
        <pc:spChg chg="add mod">
          <ac:chgData name="Henrik Svensson" userId="2d7c6a2d-52d0-46a8-95c2-2e45ba7e5bc5" providerId="ADAL" clId="{646B6786-51E5-429E-9A4A-A4B4BAC8AD06}" dt="2019-05-09T19:11:25.908" v="783" actId="207"/>
          <ac:spMkLst>
            <pc:docMk/>
            <pc:sldMk cId="2672767404" sldId="300"/>
            <ac:spMk id="2" creationId="{AC1EDFFA-AC53-4571-A1EF-8CA098C8A086}"/>
          </ac:spMkLst>
        </pc:spChg>
        <pc:spChg chg="add mod">
          <ac:chgData name="Henrik Svensson" userId="2d7c6a2d-52d0-46a8-95c2-2e45ba7e5bc5" providerId="ADAL" clId="{646B6786-51E5-429E-9A4A-A4B4BAC8AD06}" dt="2019-05-09T19:12:58.638" v="796" actId="207"/>
          <ac:spMkLst>
            <pc:docMk/>
            <pc:sldMk cId="2672767404" sldId="300"/>
            <ac:spMk id="3" creationId="{C11B1E29-0065-4E47-AB97-91C2534C2268}"/>
          </ac:spMkLst>
        </pc:spChg>
      </pc:sldChg>
      <pc:sldChg chg="addSp modSp add">
        <pc:chgData name="Henrik Svensson" userId="2d7c6a2d-52d0-46a8-95c2-2e45ba7e5bc5" providerId="ADAL" clId="{646B6786-51E5-429E-9A4A-A4B4BAC8AD06}" dt="2019-05-09T19:14:21.571" v="810" actId="207"/>
        <pc:sldMkLst>
          <pc:docMk/>
          <pc:sldMk cId="290974348" sldId="301"/>
        </pc:sldMkLst>
        <pc:spChg chg="add mod">
          <ac:chgData name="Henrik Svensson" userId="2d7c6a2d-52d0-46a8-95c2-2e45ba7e5bc5" providerId="ADAL" clId="{646B6786-51E5-429E-9A4A-A4B4BAC8AD06}" dt="2019-05-09T19:14:21.571" v="810" actId="207"/>
          <ac:spMkLst>
            <pc:docMk/>
            <pc:sldMk cId="290974348" sldId="301"/>
            <ac:spMk id="2" creationId="{87C847AD-23AF-4035-BD25-D001C22E070A}"/>
          </ac:spMkLst>
        </pc:spChg>
      </pc:sldChg>
      <pc:sldChg chg="addSp delSp modSp add">
        <pc:chgData name="Henrik Svensson" userId="2d7c6a2d-52d0-46a8-95c2-2e45ba7e5bc5" providerId="ADAL" clId="{646B6786-51E5-429E-9A4A-A4B4BAC8AD06}" dt="2019-05-09T19:35:29.283" v="934" actId="1076"/>
        <pc:sldMkLst>
          <pc:docMk/>
          <pc:sldMk cId="1534204303" sldId="302"/>
        </pc:sldMkLst>
        <pc:spChg chg="add mod">
          <ac:chgData name="Henrik Svensson" userId="2d7c6a2d-52d0-46a8-95c2-2e45ba7e5bc5" providerId="ADAL" clId="{646B6786-51E5-429E-9A4A-A4B4BAC8AD06}" dt="2019-05-09T19:20:49.259" v="836" actId="207"/>
          <ac:spMkLst>
            <pc:docMk/>
            <pc:sldMk cId="1534204303" sldId="302"/>
            <ac:spMk id="2" creationId="{1FBB1F58-8196-4D59-976F-491B3A9CE344}"/>
          </ac:spMkLst>
        </pc:spChg>
        <pc:spChg chg="add mod">
          <ac:chgData name="Henrik Svensson" userId="2d7c6a2d-52d0-46a8-95c2-2e45ba7e5bc5" providerId="ADAL" clId="{646B6786-51E5-429E-9A4A-A4B4BAC8AD06}" dt="2019-05-09T19:21:15.685" v="841" actId="6549"/>
          <ac:spMkLst>
            <pc:docMk/>
            <pc:sldMk cId="1534204303" sldId="302"/>
            <ac:spMk id="3" creationId="{F5EC844B-AF07-4B22-838C-19D1EF7B8725}"/>
          </ac:spMkLst>
        </pc:spChg>
        <pc:spChg chg="add mod">
          <ac:chgData name="Henrik Svensson" userId="2d7c6a2d-52d0-46a8-95c2-2e45ba7e5bc5" providerId="ADAL" clId="{646B6786-51E5-429E-9A4A-A4B4BAC8AD06}" dt="2019-05-09T19:29:26.586" v="872" actId="1076"/>
          <ac:spMkLst>
            <pc:docMk/>
            <pc:sldMk cId="1534204303" sldId="302"/>
            <ac:spMk id="4" creationId="{3BB4D802-834F-4B37-89E5-E7CA96B6F3BB}"/>
          </ac:spMkLst>
        </pc:spChg>
        <pc:spChg chg="add del mod">
          <ac:chgData name="Henrik Svensson" userId="2d7c6a2d-52d0-46a8-95c2-2e45ba7e5bc5" providerId="ADAL" clId="{646B6786-51E5-429E-9A4A-A4B4BAC8AD06}" dt="2019-05-09T19:34:29.192" v="899" actId="478"/>
          <ac:spMkLst>
            <pc:docMk/>
            <pc:sldMk cId="1534204303" sldId="302"/>
            <ac:spMk id="5" creationId="{69B2F876-0332-465A-B42C-F4B8288C0572}"/>
          </ac:spMkLst>
        </pc:spChg>
        <pc:spChg chg="add mod">
          <ac:chgData name="Henrik Svensson" userId="2d7c6a2d-52d0-46a8-95c2-2e45ba7e5bc5" providerId="ADAL" clId="{646B6786-51E5-429E-9A4A-A4B4BAC8AD06}" dt="2019-05-09T19:34:53.907" v="902" actId="208"/>
          <ac:spMkLst>
            <pc:docMk/>
            <pc:sldMk cId="1534204303" sldId="302"/>
            <ac:spMk id="6" creationId="{6C7AE0DB-8C53-4304-B7F5-FAD14B8FCD0C}"/>
          </ac:spMkLst>
        </pc:spChg>
        <pc:spChg chg="add mod">
          <ac:chgData name="Henrik Svensson" userId="2d7c6a2d-52d0-46a8-95c2-2e45ba7e5bc5" providerId="ADAL" clId="{646B6786-51E5-429E-9A4A-A4B4BAC8AD06}" dt="2019-05-09T19:35:29.283" v="934" actId="1076"/>
          <ac:spMkLst>
            <pc:docMk/>
            <pc:sldMk cId="1534204303" sldId="302"/>
            <ac:spMk id="7" creationId="{ACA04604-D9FC-4BBD-A350-36BA35F557D9}"/>
          </ac:spMkLst>
        </pc:spChg>
      </pc:sldChg>
      <pc:sldChg chg="addSp delSp modSp add">
        <pc:chgData name="Henrik Svensson" userId="2d7c6a2d-52d0-46a8-95c2-2e45ba7e5bc5" providerId="ADAL" clId="{646B6786-51E5-429E-9A4A-A4B4BAC8AD06}" dt="2019-05-09T19:32:01.944" v="879"/>
        <pc:sldMkLst>
          <pc:docMk/>
          <pc:sldMk cId="2104209250" sldId="303"/>
        </pc:sldMkLst>
        <pc:spChg chg="add mod">
          <ac:chgData name="Henrik Svensson" userId="2d7c6a2d-52d0-46a8-95c2-2e45ba7e5bc5" providerId="ADAL" clId="{646B6786-51E5-429E-9A4A-A4B4BAC8AD06}" dt="2019-05-09T19:23:18.989" v="863" actId="207"/>
          <ac:spMkLst>
            <pc:docMk/>
            <pc:sldMk cId="2104209250" sldId="303"/>
            <ac:spMk id="2" creationId="{D7ECD67B-C76E-4449-9F8C-45DED5402C82}"/>
          </ac:spMkLst>
        </pc:spChg>
        <pc:spChg chg="add mod">
          <ac:chgData name="Henrik Svensson" userId="2d7c6a2d-52d0-46a8-95c2-2e45ba7e5bc5" providerId="ADAL" clId="{646B6786-51E5-429E-9A4A-A4B4BAC8AD06}" dt="2019-05-09T19:24:52.933" v="871" actId="1076"/>
          <ac:spMkLst>
            <pc:docMk/>
            <pc:sldMk cId="2104209250" sldId="303"/>
            <ac:spMk id="3" creationId="{7635FD37-4626-49DF-A30F-6F092D75EA37}"/>
          </ac:spMkLst>
        </pc:spChg>
        <pc:spChg chg="add del mod">
          <ac:chgData name="Henrik Svensson" userId="2d7c6a2d-52d0-46a8-95c2-2e45ba7e5bc5" providerId="ADAL" clId="{646B6786-51E5-429E-9A4A-A4B4BAC8AD06}" dt="2019-05-09T19:32:01.944" v="879"/>
          <ac:spMkLst>
            <pc:docMk/>
            <pc:sldMk cId="2104209250" sldId="303"/>
            <ac:spMk id="4" creationId="{C4F6E84D-6297-4C42-829D-8A7BA478AB93}"/>
          </ac:spMkLst>
        </pc:spChg>
      </pc:sldChg>
      <pc:sldChg chg="addSp delSp modSp add">
        <pc:chgData name="Henrik Svensson" userId="2d7c6a2d-52d0-46a8-95c2-2e45ba7e5bc5" providerId="ADAL" clId="{646B6786-51E5-429E-9A4A-A4B4BAC8AD06}" dt="2019-05-09T19:33:57.168" v="897" actId="478"/>
        <pc:sldMkLst>
          <pc:docMk/>
          <pc:sldMk cId="155069032" sldId="304"/>
        </pc:sldMkLst>
        <pc:spChg chg="add mod">
          <ac:chgData name="Henrik Svensson" userId="2d7c6a2d-52d0-46a8-95c2-2e45ba7e5bc5" providerId="ADAL" clId="{646B6786-51E5-429E-9A4A-A4B4BAC8AD06}" dt="2019-05-09T19:32:28.908" v="889" actId="20577"/>
          <ac:spMkLst>
            <pc:docMk/>
            <pc:sldMk cId="155069032" sldId="304"/>
            <ac:spMk id="2" creationId="{82AC5117-9CA7-4B2D-BDEB-D2BDE6D77163}"/>
          </ac:spMkLst>
        </pc:spChg>
        <pc:picChg chg="add del mod">
          <ac:chgData name="Henrik Svensson" userId="2d7c6a2d-52d0-46a8-95c2-2e45ba7e5bc5" providerId="ADAL" clId="{646B6786-51E5-429E-9A4A-A4B4BAC8AD06}" dt="2019-05-09T19:33:30.116" v="893" actId="478"/>
          <ac:picMkLst>
            <pc:docMk/>
            <pc:sldMk cId="155069032" sldId="304"/>
            <ac:picMk id="3" creationId="{B2A85EF4-99CD-482A-B1C9-56483647E086}"/>
          </ac:picMkLst>
        </pc:picChg>
        <pc:picChg chg="add del mod">
          <ac:chgData name="Henrik Svensson" userId="2d7c6a2d-52d0-46a8-95c2-2e45ba7e5bc5" providerId="ADAL" clId="{646B6786-51E5-429E-9A4A-A4B4BAC8AD06}" dt="2019-05-09T19:33:57.168" v="897" actId="478"/>
          <ac:picMkLst>
            <pc:docMk/>
            <pc:sldMk cId="155069032" sldId="304"/>
            <ac:picMk id="4" creationId="{08870872-9170-4A17-BD7C-4111C5B2617E}"/>
          </ac:picMkLst>
        </pc:picChg>
      </pc:sldChg>
      <pc:sldChg chg="addSp modSp add">
        <pc:chgData name="Henrik Svensson" userId="2d7c6a2d-52d0-46a8-95c2-2e45ba7e5bc5" providerId="ADAL" clId="{646B6786-51E5-429E-9A4A-A4B4BAC8AD06}" dt="2019-05-09T21:04:52.119" v="1737" actId="207"/>
        <pc:sldMkLst>
          <pc:docMk/>
          <pc:sldMk cId="1286874751" sldId="305"/>
        </pc:sldMkLst>
        <pc:spChg chg="add mod">
          <ac:chgData name="Henrik Svensson" userId="2d7c6a2d-52d0-46a8-95c2-2e45ba7e5bc5" providerId="ADAL" clId="{646B6786-51E5-429E-9A4A-A4B4BAC8AD06}" dt="2019-05-09T19:36:16.420" v="941" actId="207"/>
          <ac:spMkLst>
            <pc:docMk/>
            <pc:sldMk cId="1286874751" sldId="305"/>
            <ac:spMk id="2" creationId="{F3D220BD-80C9-4777-9D38-99A669026B4E}"/>
          </ac:spMkLst>
        </pc:spChg>
        <pc:spChg chg="add mod">
          <ac:chgData name="Henrik Svensson" userId="2d7c6a2d-52d0-46a8-95c2-2e45ba7e5bc5" providerId="ADAL" clId="{646B6786-51E5-429E-9A4A-A4B4BAC8AD06}" dt="2019-05-09T19:36:47.542" v="946" actId="1076"/>
          <ac:spMkLst>
            <pc:docMk/>
            <pc:sldMk cId="1286874751" sldId="305"/>
            <ac:spMk id="3" creationId="{EBDB34E4-E855-4728-8752-7F05AA71133E}"/>
          </ac:spMkLst>
        </pc:spChg>
        <pc:spChg chg="add mod">
          <ac:chgData name="Henrik Svensson" userId="2d7c6a2d-52d0-46a8-95c2-2e45ba7e5bc5" providerId="ADAL" clId="{646B6786-51E5-429E-9A4A-A4B4BAC8AD06}" dt="2019-05-09T21:04:52.119" v="1737" actId="207"/>
          <ac:spMkLst>
            <pc:docMk/>
            <pc:sldMk cId="1286874751" sldId="305"/>
            <ac:spMk id="4" creationId="{84A68536-B228-4519-A69C-91D567B0AA9B}"/>
          </ac:spMkLst>
        </pc:spChg>
      </pc:sldChg>
      <pc:sldChg chg="addSp modSp add">
        <pc:chgData name="Henrik Svensson" userId="2d7c6a2d-52d0-46a8-95c2-2e45ba7e5bc5" providerId="ADAL" clId="{646B6786-51E5-429E-9A4A-A4B4BAC8AD06}" dt="2019-05-09T20:35:03.139" v="1508" actId="14100"/>
        <pc:sldMkLst>
          <pc:docMk/>
          <pc:sldMk cId="3653685679" sldId="306"/>
        </pc:sldMkLst>
        <pc:spChg chg="add mod">
          <ac:chgData name="Henrik Svensson" userId="2d7c6a2d-52d0-46a8-95c2-2e45ba7e5bc5" providerId="ADAL" clId="{646B6786-51E5-429E-9A4A-A4B4BAC8AD06}" dt="2019-05-09T19:39:49.919" v="975" actId="207"/>
          <ac:spMkLst>
            <pc:docMk/>
            <pc:sldMk cId="3653685679" sldId="306"/>
            <ac:spMk id="2" creationId="{F08D788F-EB17-4924-A9DC-60036B51BC43}"/>
          </ac:spMkLst>
        </pc:spChg>
        <pc:picChg chg="add mod">
          <ac:chgData name="Henrik Svensson" userId="2d7c6a2d-52d0-46a8-95c2-2e45ba7e5bc5" providerId="ADAL" clId="{646B6786-51E5-429E-9A4A-A4B4BAC8AD06}" dt="2019-05-09T20:35:03.139" v="1508" actId="14100"/>
          <ac:picMkLst>
            <pc:docMk/>
            <pc:sldMk cId="3653685679" sldId="306"/>
            <ac:picMk id="3" creationId="{758A1EC4-443B-464B-96EA-1F2EFA6654F4}"/>
          </ac:picMkLst>
        </pc:picChg>
      </pc:sldChg>
      <pc:sldChg chg="addSp modSp add">
        <pc:chgData name="Henrik Svensson" userId="2d7c6a2d-52d0-46a8-95c2-2e45ba7e5bc5" providerId="ADAL" clId="{646B6786-51E5-429E-9A4A-A4B4BAC8AD06}" dt="2019-05-09T20:40:06.306" v="1551" actId="207"/>
        <pc:sldMkLst>
          <pc:docMk/>
          <pc:sldMk cId="3744838578" sldId="307"/>
        </pc:sldMkLst>
        <pc:spChg chg="add mod">
          <ac:chgData name="Henrik Svensson" userId="2d7c6a2d-52d0-46a8-95c2-2e45ba7e5bc5" providerId="ADAL" clId="{646B6786-51E5-429E-9A4A-A4B4BAC8AD06}" dt="2019-05-09T20:39:50.491" v="1549" actId="207"/>
          <ac:spMkLst>
            <pc:docMk/>
            <pc:sldMk cId="3744838578" sldId="307"/>
            <ac:spMk id="2" creationId="{F698FA78-E076-4EF1-A674-2C42A7610EE3}"/>
          </ac:spMkLst>
        </pc:spChg>
        <pc:spChg chg="add mod">
          <ac:chgData name="Henrik Svensson" userId="2d7c6a2d-52d0-46a8-95c2-2e45ba7e5bc5" providerId="ADAL" clId="{646B6786-51E5-429E-9A4A-A4B4BAC8AD06}" dt="2019-05-09T20:40:06.306" v="1551" actId="207"/>
          <ac:spMkLst>
            <pc:docMk/>
            <pc:sldMk cId="3744838578" sldId="307"/>
            <ac:spMk id="3" creationId="{BC6CCEF2-F3E8-45A8-A44A-C3799FA68D7F}"/>
          </ac:spMkLst>
        </pc:spChg>
        <pc:spChg chg="add mod">
          <ac:chgData name="Henrik Svensson" userId="2d7c6a2d-52d0-46a8-95c2-2e45ba7e5bc5" providerId="ADAL" clId="{646B6786-51E5-429E-9A4A-A4B4BAC8AD06}" dt="2019-05-09T20:39:43.787" v="1548" actId="207"/>
          <ac:spMkLst>
            <pc:docMk/>
            <pc:sldMk cId="3744838578" sldId="307"/>
            <ac:spMk id="4" creationId="{F5C5CAD1-B026-4678-870E-80E06B6B9A9D}"/>
          </ac:spMkLst>
        </pc:spChg>
      </pc:sldChg>
      <pc:sldChg chg="addSp modSp add">
        <pc:chgData name="Henrik Svensson" userId="2d7c6a2d-52d0-46a8-95c2-2e45ba7e5bc5" providerId="ADAL" clId="{646B6786-51E5-429E-9A4A-A4B4BAC8AD06}" dt="2019-05-09T20:40:33.513" v="1555" actId="1076"/>
        <pc:sldMkLst>
          <pc:docMk/>
          <pc:sldMk cId="914991870" sldId="308"/>
        </pc:sldMkLst>
        <pc:spChg chg="add mod">
          <ac:chgData name="Henrik Svensson" userId="2d7c6a2d-52d0-46a8-95c2-2e45ba7e5bc5" providerId="ADAL" clId="{646B6786-51E5-429E-9A4A-A4B4BAC8AD06}" dt="2019-05-09T19:43:38.379" v="1018" actId="113"/>
          <ac:spMkLst>
            <pc:docMk/>
            <pc:sldMk cId="914991870" sldId="308"/>
            <ac:spMk id="2" creationId="{EAB8B759-BFDE-4390-82C4-59ECE0B7E93C}"/>
          </ac:spMkLst>
        </pc:spChg>
        <pc:picChg chg="add mod">
          <ac:chgData name="Henrik Svensson" userId="2d7c6a2d-52d0-46a8-95c2-2e45ba7e5bc5" providerId="ADAL" clId="{646B6786-51E5-429E-9A4A-A4B4BAC8AD06}" dt="2019-05-09T20:40:33.513" v="1555" actId="1076"/>
          <ac:picMkLst>
            <pc:docMk/>
            <pc:sldMk cId="914991870" sldId="308"/>
            <ac:picMk id="3" creationId="{78D58A02-C01A-48D7-A3E8-2B6FC4697CEB}"/>
          </ac:picMkLst>
        </pc:picChg>
      </pc:sldChg>
      <pc:sldChg chg="addSp modSp add">
        <pc:chgData name="Henrik Svensson" userId="2d7c6a2d-52d0-46a8-95c2-2e45ba7e5bc5" providerId="ADAL" clId="{646B6786-51E5-429E-9A4A-A4B4BAC8AD06}" dt="2019-05-09T20:41:30.104" v="1558" actId="207"/>
        <pc:sldMkLst>
          <pc:docMk/>
          <pc:sldMk cId="1255598638" sldId="309"/>
        </pc:sldMkLst>
        <pc:spChg chg="add mod">
          <ac:chgData name="Henrik Svensson" userId="2d7c6a2d-52d0-46a8-95c2-2e45ba7e5bc5" providerId="ADAL" clId="{646B6786-51E5-429E-9A4A-A4B4BAC8AD06}" dt="2019-05-09T20:41:30.104" v="1558" actId="207"/>
          <ac:spMkLst>
            <pc:docMk/>
            <pc:sldMk cId="1255598638" sldId="309"/>
            <ac:spMk id="2" creationId="{B1E49B6B-2069-4164-804B-6AD68BE34F0D}"/>
          </ac:spMkLst>
        </pc:spChg>
      </pc:sldChg>
      <pc:sldChg chg="addSp delSp modSp add">
        <pc:chgData name="Henrik Svensson" userId="2d7c6a2d-52d0-46a8-95c2-2e45ba7e5bc5" providerId="ADAL" clId="{646B6786-51E5-429E-9A4A-A4B4BAC8AD06}" dt="2019-05-09T19:50:58.663" v="1094" actId="20577"/>
        <pc:sldMkLst>
          <pc:docMk/>
          <pc:sldMk cId="3135654405" sldId="310"/>
        </pc:sldMkLst>
        <pc:spChg chg="add mod">
          <ac:chgData name="Henrik Svensson" userId="2d7c6a2d-52d0-46a8-95c2-2e45ba7e5bc5" providerId="ADAL" clId="{646B6786-51E5-429E-9A4A-A4B4BAC8AD06}" dt="2019-05-09T19:48:45.898" v="1060" actId="14100"/>
          <ac:spMkLst>
            <pc:docMk/>
            <pc:sldMk cId="3135654405" sldId="310"/>
            <ac:spMk id="2" creationId="{4D385913-3843-4CE2-A54B-E3754F631F33}"/>
          </ac:spMkLst>
        </pc:spChg>
        <pc:spChg chg="add mod">
          <ac:chgData name="Henrik Svensson" userId="2d7c6a2d-52d0-46a8-95c2-2e45ba7e5bc5" providerId="ADAL" clId="{646B6786-51E5-429E-9A4A-A4B4BAC8AD06}" dt="2019-05-09T19:49:17.537" v="1066" actId="207"/>
          <ac:spMkLst>
            <pc:docMk/>
            <pc:sldMk cId="3135654405" sldId="310"/>
            <ac:spMk id="3" creationId="{C4CD62BB-27E7-40D2-BC46-881FCAE241A2}"/>
          </ac:spMkLst>
        </pc:spChg>
        <pc:spChg chg="add del mod">
          <ac:chgData name="Henrik Svensson" userId="2d7c6a2d-52d0-46a8-95c2-2e45ba7e5bc5" providerId="ADAL" clId="{646B6786-51E5-429E-9A4A-A4B4BAC8AD06}" dt="2019-05-09T19:50:27.388" v="1083" actId="478"/>
          <ac:spMkLst>
            <pc:docMk/>
            <pc:sldMk cId="3135654405" sldId="310"/>
            <ac:spMk id="4" creationId="{39636B98-DD66-4F11-AC4E-3EBB8E3E9FED}"/>
          </ac:spMkLst>
        </pc:spChg>
        <pc:spChg chg="add mod">
          <ac:chgData name="Henrik Svensson" userId="2d7c6a2d-52d0-46a8-95c2-2e45ba7e5bc5" providerId="ADAL" clId="{646B6786-51E5-429E-9A4A-A4B4BAC8AD06}" dt="2019-05-09T19:50:58.663" v="1094" actId="20577"/>
          <ac:spMkLst>
            <pc:docMk/>
            <pc:sldMk cId="3135654405" sldId="310"/>
            <ac:spMk id="5" creationId="{D12FA2C3-98A5-4303-A06B-0A15E057C03D}"/>
          </ac:spMkLst>
        </pc:spChg>
      </pc:sldChg>
      <pc:sldChg chg="addSp modSp add">
        <pc:chgData name="Henrik Svensson" userId="2d7c6a2d-52d0-46a8-95c2-2e45ba7e5bc5" providerId="ADAL" clId="{646B6786-51E5-429E-9A4A-A4B4BAC8AD06}" dt="2019-05-09T19:53:54.130" v="1119" actId="20578"/>
        <pc:sldMkLst>
          <pc:docMk/>
          <pc:sldMk cId="14138511" sldId="311"/>
        </pc:sldMkLst>
        <pc:spChg chg="add mod">
          <ac:chgData name="Henrik Svensson" userId="2d7c6a2d-52d0-46a8-95c2-2e45ba7e5bc5" providerId="ADAL" clId="{646B6786-51E5-429E-9A4A-A4B4BAC8AD06}" dt="2019-05-09T19:53:54.130" v="1119" actId="20578"/>
          <ac:spMkLst>
            <pc:docMk/>
            <pc:sldMk cId="14138511" sldId="311"/>
            <ac:spMk id="2" creationId="{0E75AD90-5B64-4B85-AFA3-C8C0B27CA1A5}"/>
          </ac:spMkLst>
        </pc:spChg>
      </pc:sldChg>
      <pc:sldChg chg="addSp modSp add">
        <pc:chgData name="Henrik Svensson" userId="2d7c6a2d-52d0-46a8-95c2-2e45ba7e5bc5" providerId="ADAL" clId="{646B6786-51E5-429E-9A4A-A4B4BAC8AD06}" dt="2019-05-09T19:57:39.886" v="1181" actId="207"/>
        <pc:sldMkLst>
          <pc:docMk/>
          <pc:sldMk cId="663689285" sldId="312"/>
        </pc:sldMkLst>
        <pc:spChg chg="add mod">
          <ac:chgData name="Henrik Svensson" userId="2d7c6a2d-52d0-46a8-95c2-2e45ba7e5bc5" providerId="ADAL" clId="{646B6786-51E5-429E-9A4A-A4B4BAC8AD06}" dt="2019-05-09T19:56:58.552" v="1177" actId="207"/>
          <ac:spMkLst>
            <pc:docMk/>
            <pc:sldMk cId="663689285" sldId="312"/>
            <ac:spMk id="2" creationId="{B599AD8E-5B57-445A-A08C-DC22310EBFED}"/>
          </ac:spMkLst>
        </pc:spChg>
        <pc:spChg chg="add mod">
          <ac:chgData name="Henrik Svensson" userId="2d7c6a2d-52d0-46a8-95c2-2e45ba7e5bc5" providerId="ADAL" clId="{646B6786-51E5-429E-9A4A-A4B4BAC8AD06}" dt="2019-05-09T19:57:39.886" v="1181" actId="207"/>
          <ac:spMkLst>
            <pc:docMk/>
            <pc:sldMk cId="663689285" sldId="312"/>
            <ac:spMk id="3" creationId="{7603766B-069C-45C1-8024-099A7341CD62}"/>
          </ac:spMkLst>
        </pc:spChg>
      </pc:sldChg>
      <pc:sldChg chg="addSp modSp add">
        <pc:chgData name="Henrik Svensson" userId="2d7c6a2d-52d0-46a8-95c2-2e45ba7e5bc5" providerId="ADAL" clId="{646B6786-51E5-429E-9A4A-A4B4BAC8AD06}" dt="2019-05-09T20:47:44.184" v="1599" actId="207"/>
        <pc:sldMkLst>
          <pc:docMk/>
          <pc:sldMk cId="2489734333" sldId="313"/>
        </pc:sldMkLst>
        <pc:spChg chg="add mod">
          <ac:chgData name="Henrik Svensson" userId="2d7c6a2d-52d0-46a8-95c2-2e45ba7e5bc5" providerId="ADAL" clId="{646B6786-51E5-429E-9A4A-A4B4BAC8AD06}" dt="2019-05-09T20:47:44.184" v="1599" actId="207"/>
          <ac:spMkLst>
            <pc:docMk/>
            <pc:sldMk cId="2489734333" sldId="313"/>
            <ac:spMk id="2" creationId="{4413E9E4-7442-4EEA-9570-E10005A92DD7}"/>
          </ac:spMkLst>
        </pc:spChg>
      </pc:sldChg>
      <pc:sldChg chg="addSp modSp add">
        <pc:chgData name="Henrik Svensson" userId="2d7c6a2d-52d0-46a8-95c2-2e45ba7e5bc5" providerId="ADAL" clId="{646B6786-51E5-429E-9A4A-A4B4BAC8AD06}" dt="2019-05-09T20:01:17.092" v="1221" actId="207"/>
        <pc:sldMkLst>
          <pc:docMk/>
          <pc:sldMk cId="197257370" sldId="314"/>
        </pc:sldMkLst>
        <pc:spChg chg="add mod">
          <ac:chgData name="Henrik Svensson" userId="2d7c6a2d-52d0-46a8-95c2-2e45ba7e5bc5" providerId="ADAL" clId="{646B6786-51E5-429E-9A4A-A4B4BAC8AD06}" dt="2019-05-09T20:00:58.840" v="1219" actId="207"/>
          <ac:spMkLst>
            <pc:docMk/>
            <pc:sldMk cId="197257370" sldId="314"/>
            <ac:spMk id="2" creationId="{F6AFDBC7-0D1D-45AF-B7FF-C0460C848B13}"/>
          </ac:spMkLst>
        </pc:spChg>
        <pc:spChg chg="add mod">
          <ac:chgData name="Henrik Svensson" userId="2d7c6a2d-52d0-46a8-95c2-2e45ba7e5bc5" providerId="ADAL" clId="{646B6786-51E5-429E-9A4A-A4B4BAC8AD06}" dt="2019-05-09T20:01:17.092" v="1221" actId="207"/>
          <ac:spMkLst>
            <pc:docMk/>
            <pc:sldMk cId="197257370" sldId="314"/>
            <ac:spMk id="3" creationId="{C73C7637-49EB-4B77-B5E9-49595E312C84}"/>
          </ac:spMkLst>
        </pc:spChg>
      </pc:sldChg>
      <pc:sldChg chg="addSp modSp add">
        <pc:chgData name="Henrik Svensson" userId="2d7c6a2d-52d0-46a8-95c2-2e45ba7e5bc5" providerId="ADAL" clId="{646B6786-51E5-429E-9A4A-A4B4BAC8AD06}" dt="2019-05-09T20:50:22.006" v="1625" actId="1076"/>
        <pc:sldMkLst>
          <pc:docMk/>
          <pc:sldMk cId="2207031225" sldId="315"/>
        </pc:sldMkLst>
        <pc:spChg chg="add mod">
          <ac:chgData name="Henrik Svensson" userId="2d7c6a2d-52d0-46a8-95c2-2e45ba7e5bc5" providerId="ADAL" clId="{646B6786-51E5-429E-9A4A-A4B4BAC8AD06}" dt="2019-05-09T20:02:26.914" v="1236" actId="207"/>
          <ac:spMkLst>
            <pc:docMk/>
            <pc:sldMk cId="2207031225" sldId="315"/>
            <ac:spMk id="2" creationId="{55A1BB3D-2353-4982-BBD2-BCEE0A58721F}"/>
          </ac:spMkLst>
        </pc:spChg>
        <pc:picChg chg="add mod">
          <ac:chgData name="Henrik Svensson" userId="2d7c6a2d-52d0-46a8-95c2-2e45ba7e5bc5" providerId="ADAL" clId="{646B6786-51E5-429E-9A4A-A4B4BAC8AD06}" dt="2019-05-09T20:50:22.006" v="1625" actId="1076"/>
          <ac:picMkLst>
            <pc:docMk/>
            <pc:sldMk cId="2207031225" sldId="315"/>
            <ac:picMk id="3" creationId="{E615AE00-C150-4DDA-900A-5D70747AE92B}"/>
          </ac:picMkLst>
        </pc:picChg>
        <pc:picChg chg="add mod">
          <ac:chgData name="Henrik Svensson" userId="2d7c6a2d-52d0-46a8-95c2-2e45ba7e5bc5" providerId="ADAL" clId="{646B6786-51E5-429E-9A4A-A4B4BAC8AD06}" dt="2019-05-09T20:50:18.325" v="1623" actId="14100"/>
          <ac:picMkLst>
            <pc:docMk/>
            <pc:sldMk cId="2207031225" sldId="315"/>
            <ac:picMk id="4" creationId="{3E588D25-1D2D-4A6B-BDDB-FE35C0A5A4DA}"/>
          </ac:picMkLst>
        </pc:picChg>
      </pc:sldChg>
      <pc:sldChg chg="addSp modSp add">
        <pc:chgData name="Henrik Svensson" userId="2d7c6a2d-52d0-46a8-95c2-2e45ba7e5bc5" providerId="ADAL" clId="{646B6786-51E5-429E-9A4A-A4B4BAC8AD06}" dt="2019-05-09T20:04:11.231" v="1262" actId="5793"/>
        <pc:sldMkLst>
          <pc:docMk/>
          <pc:sldMk cId="2351295262" sldId="316"/>
        </pc:sldMkLst>
        <pc:spChg chg="add mod">
          <ac:chgData name="Henrik Svensson" userId="2d7c6a2d-52d0-46a8-95c2-2e45ba7e5bc5" providerId="ADAL" clId="{646B6786-51E5-429E-9A4A-A4B4BAC8AD06}" dt="2019-05-09T20:04:11.231" v="1262" actId="5793"/>
          <ac:spMkLst>
            <pc:docMk/>
            <pc:sldMk cId="2351295262" sldId="316"/>
            <ac:spMk id="2" creationId="{41047F1A-A814-4982-A001-93EF79573336}"/>
          </ac:spMkLst>
        </pc:spChg>
      </pc:sldChg>
      <pc:sldChg chg="addSp modSp add">
        <pc:chgData name="Henrik Svensson" userId="2d7c6a2d-52d0-46a8-95c2-2e45ba7e5bc5" providerId="ADAL" clId="{646B6786-51E5-429E-9A4A-A4B4BAC8AD06}" dt="2019-05-09T20:07:21.276" v="1311" actId="1076"/>
        <pc:sldMkLst>
          <pc:docMk/>
          <pc:sldMk cId="3046948574" sldId="317"/>
        </pc:sldMkLst>
        <pc:spChg chg="add mod">
          <ac:chgData name="Henrik Svensson" userId="2d7c6a2d-52d0-46a8-95c2-2e45ba7e5bc5" providerId="ADAL" clId="{646B6786-51E5-429E-9A4A-A4B4BAC8AD06}" dt="2019-05-09T20:04:39.876" v="1269" actId="113"/>
          <ac:spMkLst>
            <pc:docMk/>
            <pc:sldMk cId="3046948574" sldId="317"/>
            <ac:spMk id="2" creationId="{2F4C4843-0B70-4F28-B20A-540887E0AEC8}"/>
          </ac:spMkLst>
        </pc:spChg>
        <pc:spChg chg="add mod">
          <ac:chgData name="Henrik Svensson" userId="2d7c6a2d-52d0-46a8-95c2-2e45ba7e5bc5" providerId="ADAL" clId="{646B6786-51E5-429E-9A4A-A4B4BAC8AD06}" dt="2019-05-09T20:07:21.276" v="1311" actId="1076"/>
          <ac:spMkLst>
            <pc:docMk/>
            <pc:sldMk cId="3046948574" sldId="317"/>
            <ac:spMk id="3" creationId="{26051805-EEB6-4C44-BAEC-BE485CDE3A52}"/>
          </ac:spMkLst>
        </pc:spChg>
      </pc:sldChg>
      <pc:sldChg chg="addSp modSp add">
        <pc:chgData name="Henrik Svensson" userId="2d7c6a2d-52d0-46a8-95c2-2e45ba7e5bc5" providerId="ADAL" clId="{646B6786-51E5-429E-9A4A-A4B4BAC8AD06}" dt="2019-05-09T20:51:58.793" v="1637" actId="1076"/>
        <pc:sldMkLst>
          <pc:docMk/>
          <pc:sldMk cId="717114033" sldId="318"/>
        </pc:sldMkLst>
        <pc:spChg chg="add mod">
          <ac:chgData name="Henrik Svensson" userId="2d7c6a2d-52d0-46a8-95c2-2e45ba7e5bc5" providerId="ADAL" clId="{646B6786-51E5-429E-9A4A-A4B4BAC8AD06}" dt="2019-05-09T20:08:30.786" v="1335" actId="5793"/>
          <ac:spMkLst>
            <pc:docMk/>
            <pc:sldMk cId="717114033" sldId="318"/>
            <ac:spMk id="2" creationId="{04693685-84C3-41C5-BDD8-7225995CA982}"/>
          </ac:spMkLst>
        </pc:spChg>
        <pc:picChg chg="add mod">
          <ac:chgData name="Henrik Svensson" userId="2d7c6a2d-52d0-46a8-95c2-2e45ba7e5bc5" providerId="ADAL" clId="{646B6786-51E5-429E-9A4A-A4B4BAC8AD06}" dt="2019-05-09T20:51:58.793" v="1637" actId="1076"/>
          <ac:picMkLst>
            <pc:docMk/>
            <pc:sldMk cId="717114033" sldId="318"/>
            <ac:picMk id="3" creationId="{ADA68EBB-2CA5-486A-8ABB-1D7A124D0578}"/>
          </ac:picMkLst>
        </pc:picChg>
      </pc:sldChg>
      <pc:sldChg chg="addSp modSp add">
        <pc:chgData name="Henrik Svensson" userId="2d7c6a2d-52d0-46a8-95c2-2e45ba7e5bc5" providerId="ADAL" clId="{646B6786-51E5-429E-9A4A-A4B4BAC8AD06}" dt="2019-05-09T20:09:49.829" v="1339" actId="14100"/>
        <pc:sldMkLst>
          <pc:docMk/>
          <pc:sldMk cId="1393681576" sldId="319"/>
        </pc:sldMkLst>
        <pc:picChg chg="add mod">
          <ac:chgData name="Henrik Svensson" userId="2d7c6a2d-52d0-46a8-95c2-2e45ba7e5bc5" providerId="ADAL" clId="{646B6786-51E5-429E-9A4A-A4B4BAC8AD06}" dt="2019-05-09T20:09:49.829" v="1339" actId="14100"/>
          <ac:picMkLst>
            <pc:docMk/>
            <pc:sldMk cId="1393681576" sldId="319"/>
            <ac:picMk id="2" creationId="{5CD36C4D-D29B-4836-9AAB-E0C4F380329E}"/>
          </ac:picMkLst>
        </pc:picChg>
      </pc:sldChg>
      <pc:sldChg chg="addSp delSp modSp add">
        <pc:chgData name="Henrik Svensson" userId="2d7c6a2d-52d0-46a8-95c2-2e45ba7e5bc5" providerId="ADAL" clId="{646B6786-51E5-429E-9A4A-A4B4BAC8AD06}" dt="2019-05-09T20:14:21.560" v="1360" actId="1076"/>
        <pc:sldMkLst>
          <pc:docMk/>
          <pc:sldMk cId="759222303" sldId="320"/>
        </pc:sldMkLst>
        <pc:picChg chg="add del mod">
          <ac:chgData name="Henrik Svensson" userId="2d7c6a2d-52d0-46a8-95c2-2e45ba7e5bc5" providerId="ADAL" clId="{646B6786-51E5-429E-9A4A-A4B4BAC8AD06}" dt="2019-05-09T20:14:12.069" v="1355" actId="478"/>
          <ac:picMkLst>
            <pc:docMk/>
            <pc:sldMk cId="759222303" sldId="320"/>
            <ac:picMk id="2" creationId="{C4CAA52B-D070-470E-8910-54DEB47600AD}"/>
          </ac:picMkLst>
        </pc:picChg>
        <pc:picChg chg="add mod">
          <ac:chgData name="Henrik Svensson" userId="2d7c6a2d-52d0-46a8-95c2-2e45ba7e5bc5" providerId="ADAL" clId="{646B6786-51E5-429E-9A4A-A4B4BAC8AD06}" dt="2019-05-09T20:14:21.560" v="1360" actId="1076"/>
          <ac:picMkLst>
            <pc:docMk/>
            <pc:sldMk cId="759222303" sldId="320"/>
            <ac:picMk id="3" creationId="{1EF88CE8-757C-4A97-A6F5-F7EC081E6ED3}"/>
          </ac:picMkLst>
        </pc:picChg>
      </pc:sldChg>
      <pc:sldChg chg="addSp modSp add">
        <pc:chgData name="Henrik Svensson" userId="2d7c6a2d-52d0-46a8-95c2-2e45ba7e5bc5" providerId="ADAL" clId="{646B6786-51E5-429E-9A4A-A4B4BAC8AD06}" dt="2019-05-09T20:13:52.794" v="1354" actId="1076"/>
        <pc:sldMkLst>
          <pc:docMk/>
          <pc:sldMk cId="3368778071" sldId="321"/>
        </pc:sldMkLst>
        <pc:picChg chg="add mod">
          <ac:chgData name="Henrik Svensson" userId="2d7c6a2d-52d0-46a8-95c2-2e45ba7e5bc5" providerId="ADAL" clId="{646B6786-51E5-429E-9A4A-A4B4BAC8AD06}" dt="2019-05-09T20:13:52.794" v="1354" actId="1076"/>
          <ac:picMkLst>
            <pc:docMk/>
            <pc:sldMk cId="3368778071" sldId="321"/>
            <ac:picMk id="2" creationId="{A9AE7CD5-A58C-4234-81E7-FF3E858C0E2E}"/>
          </ac:picMkLst>
        </pc:picChg>
      </pc:sldChg>
      <pc:sldChg chg="addSp modSp add">
        <pc:chgData name="Henrik Svensson" userId="2d7c6a2d-52d0-46a8-95c2-2e45ba7e5bc5" providerId="ADAL" clId="{646B6786-51E5-429E-9A4A-A4B4BAC8AD06}" dt="2019-05-09T20:17:48.734" v="1387" actId="14100"/>
        <pc:sldMkLst>
          <pc:docMk/>
          <pc:sldMk cId="2280973944" sldId="322"/>
        </pc:sldMkLst>
        <pc:spChg chg="add mod">
          <ac:chgData name="Henrik Svensson" userId="2d7c6a2d-52d0-46a8-95c2-2e45ba7e5bc5" providerId="ADAL" clId="{646B6786-51E5-429E-9A4A-A4B4BAC8AD06}" dt="2019-05-09T20:17:48.734" v="1387" actId="14100"/>
          <ac:spMkLst>
            <pc:docMk/>
            <pc:sldMk cId="2280973944" sldId="322"/>
            <ac:spMk id="2" creationId="{52645BE5-BA53-4717-8032-E73CFABD40FC}"/>
          </ac:spMkLst>
        </pc:spChg>
      </pc:sldChg>
      <pc:sldChg chg="addSp modSp add">
        <pc:chgData name="Henrik Svensson" userId="2d7c6a2d-52d0-46a8-95c2-2e45ba7e5bc5" providerId="ADAL" clId="{646B6786-51E5-429E-9A4A-A4B4BAC8AD06}" dt="2019-05-09T20:18:22.963" v="1393" actId="1076"/>
        <pc:sldMkLst>
          <pc:docMk/>
          <pc:sldMk cId="2772120746" sldId="323"/>
        </pc:sldMkLst>
        <pc:picChg chg="add mod">
          <ac:chgData name="Henrik Svensson" userId="2d7c6a2d-52d0-46a8-95c2-2e45ba7e5bc5" providerId="ADAL" clId="{646B6786-51E5-429E-9A4A-A4B4BAC8AD06}" dt="2019-05-09T20:18:22.963" v="1393" actId="1076"/>
          <ac:picMkLst>
            <pc:docMk/>
            <pc:sldMk cId="2772120746" sldId="323"/>
            <ac:picMk id="2" creationId="{9BCFCB6E-FB50-45BF-A19B-45E9E7E377D4}"/>
          </ac:picMkLst>
        </pc:picChg>
      </pc:sldChg>
      <pc:sldChg chg="addSp modSp add">
        <pc:chgData name="Henrik Svensson" userId="2d7c6a2d-52d0-46a8-95c2-2e45ba7e5bc5" providerId="ADAL" clId="{646B6786-51E5-429E-9A4A-A4B4BAC8AD06}" dt="2019-05-09T20:19:40.079" v="1399" actId="1076"/>
        <pc:sldMkLst>
          <pc:docMk/>
          <pc:sldMk cId="3478697864" sldId="324"/>
        </pc:sldMkLst>
        <pc:picChg chg="add mod">
          <ac:chgData name="Henrik Svensson" userId="2d7c6a2d-52d0-46a8-95c2-2e45ba7e5bc5" providerId="ADAL" clId="{646B6786-51E5-429E-9A4A-A4B4BAC8AD06}" dt="2019-05-09T20:19:40.079" v="1399" actId="1076"/>
          <ac:picMkLst>
            <pc:docMk/>
            <pc:sldMk cId="3478697864" sldId="324"/>
            <ac:picMk id="2" creationId="{36AF5F0B-A4DE-47C0-8417-60AE673BF4A0}"/>
          </ac:picMkLst>
        </pc:picChg>
      </pc:sldChg>
      <pc:sldChg chg="addSp modSp add">
        <pc:chgData name="Henrik Svensson" userId="2d7c6a2d-52d0-46a8-95c2-2e45ba7e5bc5" providerId="ADAL" clId="{646B6786-51E5-429E-9A4A-A4B4BAC8AD06}" dt="2019-05-09T20:20:42.923" v="1404" actId="1076"/>
        <pc:sldMkLst>
          <pc:docMk/>
          <pc:sldMk cId="606044338" sldId="325"/>
        </pc:sldMkLst>
        <pc:picChg chg="add mod">
          <ac:chgData name="Henrik Svensson" userId="2d7c6a2d-52d0-46a8-95c2-2e45ba7e5bc5" providerId="ADAL" clId="{646B6786-51E5-429E-9A4A-A4B4BAC8AD06}" dt="2019-05-09T20:20:42.923" v="1404" actId="1076"/>
          <ac:picMkLst>
            <pc:docMk/>
            <pc:sldMk cId="606044338" sldId="325"/>
            <ac:picMk id="2" creationId="{52B518F2-5562-4B4F-807F-5282858844AC}"/>
          </ac:picMkLst>
        </pc:picChg>
      </pc:sldChg>
      <pc:sldChg chg="addSp modSp add">
        <pc:chgData name="Henrik Svensson" userId="2d7c6a2d-52d0-46a8-95c2-2e45ba7e5bc5" providerId="ADAL" clId="{646B6786-51E5-429E-9A4A-A4B4BAC8AD06}" dt="2019-05-09T20:28:45.223" v="1469" actId="1076"/>
        <pc:sldMkLst>
          <pc:docMk/>
          <pc:sldMk cId="1116741555" sldId="326"/>
        </pc:sldMkLst>
        <pc:picChg chg="add mod">
          <ac:chgData name="Henrik Svensson" userId="2d7c6a2d-52d0-46a8-95c2-2e45ba7e5bc5" providerId="ADAL" clId="{646B6786-51E5-429E-9A4A-A4B4BAC8AD06}" dt="2019-05-09T20:21:06.184" v="1409" actId="1076"/>
          <ac:picMkLst>
            <pc:docMk/>
            <pc:sldMk cId="1116741555" sldId="326"/>
            <ac:picMk id="2" creationId="{DF7718F5-19BE-4134-B391-A49D5CC38C19}"/>
          </ac:picMkLst>
        </pc:picChg>
        <pc:picChg chg="add mod">
          <ac:chgData name="Henrik Svensson" userId="2d7c6a2d-52d0-46a8-95c2-2e45ba7e5bc5" providerId="ADAL" clId="{646B6786-51E5-429E-9A4A-A4B4BAC8AD06}" dt="2019-05-09T20:28:45.223" v="1469" actId="1076"/>
          <ac:picMkLst>
            <pc:docMk/>
            <pc:sldMk cId="1116741555" sldId="326"/>
            <ac:picMk id="3" creationId="{093B052E-EA5E-4A07-A166-33B7F14BDC6B}"/>
          </ac:picMkLst>
        </pc:picChg>
      </pc:sldChg>
      <pc:sldChg chg="addSp modSp add">
        <pc:chgData name="Henrik Svensson" userId="2d7c6a2d-52d0-46a8-95c2-2e45ba7e5bc5" providerId="ADAL" clId="{646B6786-51E5-429E-9A4A-A4B4BAC8AD06}" dt="2019-05-09T21:04:03.062" v="1735" actId="207"/>
        <pc:sldMkLst>
          <pc:docMk/>
          <pc:sldMk cId="3683660133" sldId="327"/>
        </pc:sldMkLst>
        <pc:spChg chg="add mod">
          <ac:chgData name="Henrik Svensson" userId="2d7c6a2d-52d0-46a8-95c2-2e45ba7e5bc5" providerId="ADAL" clId="{646B6786-51E5-429E-9A4A-A4B4BAC8AD06}" dt="2019-05-09T21:03:37.448" v="1733" actId="207"/>
          <ac:spMkLst>
            <pc:docMk/>
            <pc:sldMk cId="3683660133" sldId="327"/>
            <ac:spMk id="2" creationId="{6BEE22D5-3F56-46C7-80E8-536FBBDAAFDE}"/>
          </ac:spMkLst>
        </pc:spChg>
        <pc:spChg chg="add mod">
          <ac:chgData name="Henrik Svensson" userId="2d7c6a2d-52d0-46a8-95c2-2e45ba7e5bc5" providerId="ADAL" clId="{646B6786-51E5-429E-9A4A-A4B4BAC8AD06}" dt="2019-05-09T21:04:03.062" v="1735" actId="207"/>
          <ac:spMkLst>
            <pc:docMk/>
            <pc:sldMk cId="3683660133" sldId="327"/>
            <ac:spMk id="3" creationId="{B1147EA2-BE29-438F-A6AD-004202CD3F2E}"/>
          </ac:spMkLst>
        </pc:spChg>
      </pc:sldChg>
      <pc:sldChg chg="addSp modSp add">
        <pc:chgData name="Henrik Svensson" userId="2d7c6a2d-52d0-46a8-95c2-2e45ba7e5bc5" providerId="ADAL" clId="{646B6786-51E5-429E-9A4A-A4B4BAC8AD06}" dt="2019-05-09T20:27:30.967" v="1460" actId="207"/>
        <pc:sldMkLst>
          <pc:docMk/>
          <pc:sldMk cId="4257206005" sldId="328"/>
        </pc:sldMkLst>
        <pc:spChg chg="add mod">
          <ac:chgData name="Henrik Svensson" userId="2d7c6a2d-52d0-46a8-95c2-2e45ba7e5bc5" providerId="ADAL" clId="{646B6786-51E5-429E-9A4A-A4B4BAC8AD06}" dt="2019-05-09T20:26:15.069" v="1448" actId="207"/>
          <ac:spMkLst>
            <pc:docMk/>
            <pc:sldMk cId="4257206005" sldId="328"/>
            <ac:spMk id="2" creationId="{798247C9-9131-4057-8765-B30AC467C4BE}"/>
          </ac:spMkLst>
        </pc:spChg>
        <pc:spChg chg="add mod">
          <ac:chgData name="Henrik Svensson" userId="2d7c6a2d-52d0-46a8-95c2-2e45ba7e5bc5" providerId="ADAL" clId="{646B6786-51E5-429E-9A4A-A4B4BAC8AD06}" dt="2019-05-09T20:27:30.967" v="1460" actId="207"/>
          <ac:spMkLst>
            <pc:docMk/>
            <pc:sldMk cId="4257206005" sldId="328"/>
            <ac:spMk id="3" creationId="{70DC284E-BDC9-4656-A959-1566C9065A3C}"/>
          </ac:spMkLst>
        </pc:spChg>
      </pc:sldChg>
      <pc:sldChg chg="addSp modSp add">
        <pc:chgData name="Henrik Svensson" userId="2d7c6a2d-52d0-46a8-95c2-2e45ba7e5bc5" providerId="ADAL" clId="{646B6786-51E5-429E-9A4A-A4B4BAC8AD06}" dt="2019-05-09T20:27:59.595" v="1465" actId="1076"/>
        <pc:sldMkLst>
          <pc:docMk/>
          <pc:sldMk cId="981357259" sldId="329"/>
        </pc:sldMkLst>
        <pc:picChg chg="add mod">
          <ac:chgData name="Henrik Svensson" userId="2d7c6a2d-52d0-46a8-95c2-2e45ba7e5bc5" providerId="ADAL" clId="{646B6786-51E5-429E-9A4A-A4B4BAC8AD06}" dt="2019-05-09T20:27:59.595" v="1465" actId="1076"/>
          <ac:picMkLst>
            <pc:docMk/>
            <pc:sldMk cId="981357259" sldId="329"/>
            <ac:picMk id="2" creationId="{91B17D26-6FE8-4A2A-B460-B69E88CFEA31}"/>
          </ac:picMkLst>
        </pc:picChg>
      </pc:sldChg>
      <pc:sldChg chg="addSp modSp add">
        <pc:chgData name="Henrik Svensson" userId="2d7c6a2d-52d0-46a8-95c2-2e45ba7e5bc5" providerId="ADAL" clId="{646B6786-51E5-429E-9A4A-A4B4BAC8AD06}" dt="2019-05-09T20:29:30.786" v="1474" actId="1076"/>
        <pc:sldMkLst>
          <pc:docMk/>
          <pc:sldMk cId="3247126690" sldId="330"/>
        </pc:sldMkLst>
        <pc:picChg chg="add mod">
          <ac:chgData name="Henrik Svensson" userId="2d7c6a2d-52d0-46a8-95c2-2e45ba7e5bc5" providerId="ADAL" clId="{646B6786-51E5-429E-9A4A-A4B4BAC8AD06}" dt="2019-05-09T20:29:30.786" v="1474" actId="1076"/>
          <ac:picMkLst>
            <pc:docMk/>
            <pc:sldMk cId="3247126690" sldId="330"/>
            <ac:picMk id="2" creationId="{C2D534FE-0BC5-4DF3-9EB4-BDE3851C852F}"/>
          </ac:picMkLst>
        </pc:picChg>
      </pc:sldChg>
      <pc:sldChg chg="addSp modSp add">
        <pc:chgData name="Henrik Svensson" userId="2d7c6a2d-52d0-46a8-95c2-2e45ba7e5bc5" providerId="ADAL" clId="{646B6786-51E5-429E-9A4A-A4B4BAC8AD06}" dt="2019-05-09T20:31:12.195" v="1479" actId="1076"/>
        <pc:sldMkLst>
          <pc:docMk/>
          <pc:sldMk cId="775852874" sldId="331"/>
        </pc:sldMkLst>
        <pc:picChg chg="add mod">
          <ac:chgData name="Henrik Svensson" userId="2d7c6a2d-52d0-46a8-95c2-2e45ba7e5bc5" providerId="ADAL" clId="{646B6786-51E5-429E-9A4A-A4B4BAC8AD06}" dt="2019-05-09T20:31:12.195" v="1479" actId="1076"/>
          <ac:picMkLst>
            <pc:docMk/>
            <pc:sldMk cId="775852874" sldId="331"/>
            <ac:picMk id="2" creationId="{FE0C9B03-E82A-4D9C-AE4B-56D914AC8438}"/>
          </ac:picMkLst>
        </pc:picChg>
      </pc:sldChg>
      <pc:sldChg chg="addSp modSp add">
        <pc:chgData name="Henrik Svensson" userId="2d7c6a2d-52d0-46a8-95c2-2e45ba7e5bc5" providerId="ADAL" clId="{646B6786-51E5-429E-9A4A-A4B4BAC8AD06}" dt="2019-05-09T20:32:25.917" v="1484" actId="1076"/>
        <pc:sldMkLst>
          <pc:docMk/>
          <pc:sldMk cId="240911995" sldId="332"/>
        </pc:sldMkLst>
        <pc:picChg chg="add mod">
          <ac:chgData name="Henrik Svensson" userId="2d7c6a2d-52d0-46a8-95c2-2e45ba7e5bc5" providerId="ADAL" clId="{646B6786-51E5-429E-9A4A-A4B4BAC8AD06}" dt="2019-05-09T20:32:25.917" v="1484" actId="1076"/>
          <ac:picMkLst>
            <pc:docMk/>
            <pc:sldMk cId="240911995" sldId="332"/>
            <ac:picMk id="2" creationId="{0A18408F-5D38-4843-A36F-8C118776CD23}"/>
          </ac:picMkLst>
        </pc:picChg>
      </pc:sldChg>
      <pc:sldChg chg="addSp modSp add">
        <pc:chgData name="Henrik Svensson" userId="2d7c6a2d-52d0-46a8-95c2-2e45ba7e5bc5" providerId="ADAL" clId="{646B6786-51E5-429E-9A4A-A4B4BAC8AD06}" dt="2019-05-09T21:05:07.278" v="1738" actId="207"/>
        <pc:sldMkLst>
          <pc:docMk/>
          <pc:sldMk cId="2535985410" sldId="333"/>
        </pc:sldMkLst>
        <pc:spChg chg="add mod">
          <ac:chgData name="Henrik Svensson" userId="2d7c6a2d-52d0-46a8-95c2-2e45ba7e5bc5" providerId="ADAL" clId="{646B6786-51E5-429E-9A4A-A4B4BAC8AD06}" dt="2019-05-09T21:05:07.278" v="1738" actId="207"/>
          <ac:spMkLst>
            <pc:docMk/>
            <pc:sldMk cId="2535985410" sldId="333"/>
            <ac:spMk id="2" creationId="{AE0F4D98-C373-4D3B-A1E9-21D5D220B514}"/>
          </ac:spMkLst>
        </pc:spChg>
      </pc:sldChg>
      <pc:sldChg chg="addSp modSp add">
        <pc:chgData name="Henrik Svensson" userId="2d7c6a2d-52d0-46a8-95c2-2e45ba7e5bc5" providerId="ADAL" clId="{646B6786-51E5-429E-9A4A-A4B4BAC8AD06}" dt="2019-05-09T20:33:54.783" v="1501" actId="14100"/>
        <pc:sldMkLst>
          <pc:docMk/>
          <pc:sldMk cId="67722072" sldId="334"/>
        </pc:sldMkLst>
        <pc:picChg chg="add mod">
          <ac:chgData name="Henrik Svensson" userId="2d7c6a2d-52d0-46a8-95c2-2e45ba7e5bc5" providerId="ADAL" clId="{646B6786-51E5-429E-9A4A-A4B4BAC8AD06}" dt="2019-05-09T20:33:54.783" v="1501" actId="14100"/>
          <ac:picMkLst>
            <pc:docMk/>
            <pc:sldMk cId="67722072" sldId="334"/>
            <ac:picMk id="2" creationId="{9601BF31-A115-4DB6-BC8D-F76B7DD0D28D}"/>
          </ac:picMkLst>
        </pc:picChg>
      </pc:sldChg>
      <pc:sldChg chg="addSp modSp add">
        <pc:chgData name="Henrik Svensson" userId="2d7c6a2d-52d0-46a8-95c2-2e45ba7e5bc5" providerId="ADAL" clId="{646B6786-51E5-429E-9A4A-A4B4BAC8AD06}" dt="2019-05-09T20:37:23.367" v="1533" actId="207"/>
        <pc:sldMkLst>
          <pc:docMk/>
          <pc:sldMk cId="610689012" sldId="335"/>
        </pc:sldMkLst>
        <pc:spChg chg="add mod">
          <ac:chgData name="Henrik Svensson" userId="2d7c6a2d-52d0-46a8-95c2-2e45ba7e5bc5" providerId="ADAL" clId="{646B6786-51E5-429E-9A4A-A4B4BAC8AD06}" dt="2019-05-09T20:36:25.476" v="1524" actId="207"/>
          <ac:spMkLst>
            <pc:docMk/>
            <pc:sldMk cId="610689012" sldId="335"/>
            <ac:spMk id="2" creationId="{752157BC-D9AA-4148-963A-2043F13D1E43}"/>
          </ac:spMkLst>
        </pc:spChg>
        <pc:spChg chg="add mod">
          <ac:chgData name="Henrik Svensson" userId="2d7c6a2d-52d0-46a8-95c2-2e45ba7e5bc5" providerId="ADAL" clId="{646B6786-51E5-429E-9A4A-A4B4BAC8AD06}" dt="2019-05-09T20:37:23.367" v="1533" actId="207"/>
          <ac:spMkLst>
            <pc:docMk/>
            <pc:sldMk cId="610689012" sldId="335"/>
            <ac:spMk id="3" creationId="{72A94CF7-1C99-4733-BD11-7E15CABAAFD2}"/>
          </ac:spMkLst>
        </pc:spChg>
      </pc:sldChg>
      <pc:sldChg chg="addSp modSp add">
        <pc:chgData name="Henrik Svensson" userId="2d7c6a2d-52d0-46a8-95c2-2e45ba7e5bc5" providerId="ADAL" clId="{646B6786-51E5-429E-9A4A-A4B4BAC8AD06}" dt="2019-05-09T20:39:09.121" v="1546" actId="1076"/>
        <pc:sldMkLst>
          <pc:docMk/>
          <pc:sldMk cId="3025393562" sldId="336"/>
        </pc:sldMkLst>
        <pc:picChg chg="add mod">
          <ac:chgData name="Henrik Svensson" userId="2d7c6a2d-52d0-46a8-95c2-2e45ba7e5bc5" providerId="ADAL" clId="{646B6786-51E5-429E-9A4A-A4B4BAC8AD06}" dt="2019-05-09T20:39:09.121" v="1546" actId="1076"/>
          <ac:picMkLst>
            <pc:docMk/>
            <pc:sldMk cId="3025393562" sldId="336"/>
            <ac:picMk id="2" creationId="{EE23F661-604F-4F19-AF60-FAB0DF2E5EA6}"/>
          </ac:picMkLst>
        </pc:picChg>
        <pc:picChg chg="add mod">
          <ac:chgData name="Henrik Svensson" userId="2d7c6a2d-52d0-46a8-95c2-2e45ba7e5bc5" providerId="ADAL" clId="{646B6786-51E5-429E-9A4A-A4B4BAC8AD06}" dt="2019-05-09T20:39:06.269" v="1545" actId="1076"/>
          <ac:picMkLst>
            <pc:docMk/>
            <pc:sldMk cId="3025393562" sldId="336"/>
            <ac:picMk id="3" creationId="{DB726C89-8B38-455F-B76B-685FFEC94725}"/>
          </ac:picMkLst>
        </pc:picChg>
      </pc:sldChg>
      <pc:sldChg chg="addSp modSp add">
        <pc:chgData name="Henrik Svensson" userId="2d7c6a2d-52d0-46a8-95c2-2e45ba7e5bc5" providerId="ADAL" clId="{646B6786-51E5-429E-9A4A-A4B4BAC8AD06}" dt="2019-05-09T20:41:59.943" v="1563" actId="1076"/>
        <pc:sldMkLst>
          <pc:docMk/>
          <pc:sldMk cId="1546007457" sldId="337"/>
        </pc:sldMkLst>
        <pc:picChg chg="add mod">
          <ac:chgData name="Henrik Svensson" userId="2d7c6a2d-52d0-46a8-95c2-2e45ba7e5bc5" providerId="ADAL" clId="{646B6786-51E5-429E-9A4A-A4B4BAC8AD06}" dt="2019-05-09T20:41:59.943" v="1563" actId="1076"/>
          <ac:picMkLst>
            <pc:docMk/>
            <pc:sldMk cId="1546007457" sldId="337"/>
            <ac:picMk id="2" creationId="{D3896C1C-FE39-4B23-AB45-7AA04CC6B7F3}"/>
          </ac:picMkLst>
        </pc:picChg>
      </pc:sldChg>
      <pc:sldChg chg="addSp modSp add">
        <pc:chgData name="Henrik Svensson" userId="2d7c6a2d-52d0-46a8-95c2-2e45ba7e5bc5" providerId="ADAL" clId="{646B6786-51E5-429E-9A4A-A4B4BAC8AD06}" dt="2019-05-09T20:42:37.236" v="1568" actId="1076"/>
        <pc:sldMkLst>
          <pc:docMk/>
          <pc:sldMk cId="3652586691" sldId="338"/>
        </pc:sldMkLst>
        <pc:picChg chg="add mod">
          <ac:chgData name="Henrik Svensson" userId="2d7c6a2d-52d0-46a8-95c2-2e45ba7e5bc5" providerId="ADAL" clId="{646B6786-51E5-429E-9A4A-A4B4BAC8AD06}" dt="2019-05-09T20:42:37.236" v="1568" actId="1076"/>
          <ac:picMkLst>
            <pc:docMk/>
            <pc:sldMk cId="3652586691" sldId="338"/>
            <ac:picMk id="2" creationId="{B558F02D-A38C-4014-9D89-7AF2478A4C7F}"/>
          </ac:picMkLst>
        </pc:picChg>
      </pc:sldChg>
      <pc:sldChg chg="addSp modSp add">
        <pc:chgData name="Henrik Svensson" userId="2d7c6a2d-52d0-46a8-95c2-2e45ba7e5bc5" providerId="ADAL" clId="{646B6786-51E5-429E-9A4A-A4B4BAC8AD06}" dt="2019-05-09T20:43:37.681" v="1573" actId="14100"/>
        <pc:sldMkLst>
          <pc:docMk/>
          <pc:sldMk cId="3841028755" sldId="339"/>
        </pc:sldMkLst>
        <pc:picChg chg="add mod">
          <ac:chgData name="Henrik Svensson" userId="2d7c6a2d-52d0-46a8-95c2-2e45ba7e5bc5" providerId="ADAL" clId="{646B6786-51E5-429E-9A4A-A4B4BAC8AD06}" dt="2019-05-09T20:43:37.681" v="1573" actId="14100"/>
          <ac:picMkLst>
            <pc:docMk/>
            <pc:sldMk cId="3841028755" sldId="339"/>
            <ac:picMk id="2" creationId="{EDD769A3-5E7B-4B3A-83DA-2228EB989D3B}"/>
          </ac:picMkLst>
        </pc:picChg>
      </pc:sldChg>
      <pc:sldChg chg="addSp modSp add">
        <pc:chgData name="Henrik Svensson" userId="2d7c6a2d-52d0-46a8-95c2-2e45ba7e5bc5" providerId="ADAL" clId="{646B6786-51E5-429E-9A4A-A4B4BAC8AD06}" dt="2019-05-09T20:44:57.892" v="1581" actId="1076"/>
        <pc:sldMkLst>
          <pc:docMk/>
          <pc:sldMk cId="4087631386" sldId="340"/>
        </pc:sldMkLst>
        <pc:picChg chg="add mod">
          <ac:chgData name="Henrik Svensson" userId="2d7c6a2d-52d0-46a8-95c2-2e45ba7e5bc5" providerId="ADAL" clId="{646B6786-51E5-429E-9A4A-A4B4BAC8AD06}" dt="2019-05-09T20:44:56.884" v="1580" actId="1076"/>
          <ac:picMkLst>
            <pc:docMk/>
            <pc:sldMk cId="4087631386" sldId="340"/>
            <ac:picMk id="2" creationId="{46677BBB-66B0-4C03-963C-F15F842B526D}"/>
          </ac:picMkLst>
        </pc:picChg>
        <pc:picChg chg="add mod">
          <ac:chgData name="Henrik Svensson" userId="2d7c6a2d-52d0-46a8-95c2-2e45ba7e5bc5" providerId="ADAL" clId="{646B6786-51E5-429E-9A4A-A4B4BAC8AD06}" dt="2019-05-09T20:44:57.892" v="1581" actId="1076"/>
          <ac:picMkLst>
            <pc:docMk/>
            <pc:sldMk cId="4087631386" sldId="340"/>
            <ac:picMk id="3" creationId="{2B13E058-191D-4047-B045-76644AF0CD46}"/>
          </ac:picMkLst>
        </pc:picChg>
      </pc:sldChg>
      <pc:sldChg chg="addSp modSp add">
        <pc:chgData name="Henrik Svensson" userId="2d7c6a2d-52d0-46a8-95c2-2e45ba7e5bc5" providerId="ADAL" clId="{646B6786-51E5-429E-9A4A-A4B4BAC8AD06}" dt="2019-05-09T20:46:54.995" v="1597" actId="1076"/>
        <pc:sldMkLst>
          <pc:docMk/>
          <pc:sldMk cId="2599796136" sldId="341"/>
        </pc:sldMkLst>
        <pc:picChg chg="add mod">
          <ac:chgData name="Henrik Svensson" userId="2d7c6a2d-52d0-46a8-95c2-2e45ba7e5bc5" providerId="ADAL" clId="{646B6786-51E5-429E-9A4A-A4B4BAC8AD06}" dt="2019-05-09T20:46:31.786" v="1592" actId="1076"/>
          <ac:picMkLst>
            <pc:docMk/>
            <pc:sldMk cId="2599796136" sldId="341"/>
            <ac:picMk id="2" creationId="{9A9D963F-F817-4907-8D2C-042CE746F270}"/>
          </ac:picMkLst>
        </pc:picChg>
        <pc:picChg chg="add mod">
          <ac:chgData name="Henrik Svensson" userId="2d7c6a2d-52d0-46a8-95c2-2e45ba7e5bc5" providerId="ADAL" clId="{646B6786-51E5-429E-9A4A-A4B4BAC8AD06}" dt="2019-05-09T20:46:33.099" v="1593" actId="1076"/>
          <ac:picMkLst>
            <pc:docMk/>
            <pc:sldMk cId="2599796136" sldId="341"/>
            <ac:picMk id="3" creationId="{851B4C70-DED2-405F-A467-CE41D39891A6}"/>
          </ac:picMkLst>
        </pc:picChg>
        <pc:picChg chg="add mod">
          <ac:chgData name="Henrik Svensson" userId="2d7c6a2d-52d0-46a8-95c2-2e45ba7e5bc5" providerId="ADAL" clId="{646B6786-51E5-429E-9A4A-A4B4BAC8AD06}" dt="2019-05-09T20:46:54.995" v="1597" actId="1076"/>
          <ac:picMkLst>
            <pc:docMk/>
            <pc:sldMk cId="2599796136" sldId="341"/>
            <ac:picMk id="4" creationId="{B168B1F1-EF74-4F18-A578-9B8AD38BCCBA}"/>
          </ac:picMkLst>
        </pc:picChg>
      </pc:sldChg>
      <pc:sldChg chg="addSp modSp add">
        <pc:chgData name="Henrik Svensson" userId="2d7c6a2d-52d0-46a8-95c2-2e45ba7e5bc5" providerId="ADAL" clId="{646B6786-51E5-429E-9A4A-A4B4BAC8AD06}" dt="2019-05-09T20:48:47.637" v="1613" actId="1076"/>
        <pc:sldMkLst>
          <pc:docMk/>
          <pc:sldMk cId="1272663832" sldId="342"/>
        </pc:sldMkLst>
        <pc:picChg chg="add mod">
          <ac:chgData name="Henrik Svensson" userId="2d7c6a2d-52d0-46a8-95c2-2e45ba7e5bc5" providerId="ADAL" clId="{646B6786-51E5-429E-9A4A-A4B4BAC8AD06}" dt="2019-05-09T20:48:35.347" v="1609" actId="1076"/>
          <ac:picMkLst>
            <pc:docMk/>
            <pc:sldMk cId="1272663832" sldId="342"/>
            <ac:picMk id="2" creationId="{2D794EA8-685C-422F-9BAB-4DC78BB13C32}"/>
          </ac:picMkLst>
        </pc:picChg>
        <pc:picChg chg="add mod">
          <ac:chgData name="Henrik Svensson" userId="2d7c6a2d-52d0-46a8-95c2-2e45ba7e5bc5" providerId="ADAL" clId="{646B6786-51E5-429E-9A4A-A4B4BAC8AD06}" dt="2019-05-09T20:48:47.637" v="1613" actId="1076"/>
          <ac:picMkLst>
            <pc:docMk/>
            <pc:sldMk cId="1272663832" sldId="342"/>
            <ac:picMk id="3" creationId="{36C9724C-9C08-4FAB-B9A8-8938EBDDFCAD}"/>
          </ac:picMkLst>
        </pc:picChg>
      </pc:sldChg>
      <pc:sldChg chg="addSp modSp add">
        <pc:chgData name="Henrik Svensson" userId="2d7c6a2d-52d0-46a8-95c2-2e45ba7e5bc5" providerId="ADAL" clId="{646B6786-51E5-429E-9A4A-A4B4BAC8AD06}" dt="2019-05-09T20:51:07.886" v="1630" actId="1076"/>
        <pc:sldMkLst>
          <pc:docMk/>
          <pc:sldMk cId="2264117282" sldId="343"/>
        </pc:sldMkLst>
        <pc:picChg chg="add mod">
          <ac:chgData name="Henrik Svensson" userId="2d7c6a2d-52d0-46a8-95c2-2e45ba7e5bc5" providerId="ADAL" clId="{646B6786-51E5-429E-9A4A-A4B4BAC8AD06}" dt="2019-05-09T20:51:07.886" v="1630" actId="1076"/>
          <ac:picMkLst>
            <pc:docMk/>
            <pc:sldMk cId="2264117282" sldId="343"/>
            <ac:picMk id="2" creationId="{BDCA33A7-973B-4AD4-BA18-71E8E0297AC2}"/>
          </ac:picMkLst>
        </pc:picChg>
      </pc:sldChg>
      <pc:sldChg chg="addSp modSp add">
        <pc:chgData name="Henrik Svensson" userId="2d7c6a2d-52d0-46a8-95c2-2e45ba7e5bc5" providerId="ADAL" clId="{646B6786-51E5-429E-9A4A-A4B4BAC8AD06}" dt="2019-05-09T20:51:33.702" v="1635" actId="1076"/>
        <pc:sldMkLst>
          <pc:docMk/>
          <pc:sldMk cId="282483357" sldId="344"/>
        </pc:sldMkLst>
        <pc:picChg chg="add mod">
          <ac:chgData name="Henrik Svensson" userId="2d7c6a2d-52d0-46a8-95c2-2e45ba7e5bc5" providerId="ADAL" clId="{646B6786-51E5-429E-9A4A-A4B4BAC8AD06}" dt="2019-05-09T20:51:33.702" v="1635" actId="1076"/>
          <ac:picMkLst>
            <pc:docMk/>
            <pc:sldMk cId="282483357" sldId="344"/>
            <ac:picMk id="2" creationId="{98460065-DC74-4C0E-9EB4-25A44C60C2D6}"/>
          </ac:picMkLst>
        </pc:picChg>
      </pc:sldChg>
      <pc:sldChg chg="addSp modSp add">
        <pc:chgData name="Henrik Svensson" userId="2d7c6a2d-52d0-46a8-95c2-2e45ba7e5bc5" providerId="ADAL" clId="{646B6786-51E5-429E-9A4A-A4B4BAC8AD06}" dt="2019-05-09T20:54:10.001" v="1662" actId="207"/>
        <pc:sldMkLst>
          <pc:docMk/>
          <pc:sldMk cId="2071377152" sldId="345"/>
        </pc:sldMkLst>
        <pc:spChg chg="add mod">
          <ac:chgData name="Henrik Svensson" userId="2d7c6a2d-52d0-46a8-95c2-2e45ba7e5bc5" providerId="ADAL" clId="{646B6786-51E5-429E-9A4A-A4B4BAC8AD06}" dt="2019-05-09T20:53:36.769" v="1656" actId="207"/>
          <ac:spMkLst>
            <pc:docMk/>
            <pc:sldMk cId="2071377152" sldId="345"/>
            <ac:spMk id="3" creationId="{B2D3703A-986D-441E-B7EE-BBDBD09DDE97}"/>
          </ac:spMkLst>
        </pc:spChg>
        <pc:spChg chg="add mod">
          <ac:chgData name="Henrik Svensson" userId="2d7c6a2d-52d0-46a8-95c2-2e45ba7e5bc5" providerId="ADAL" clId="{646B6786-51E5-429E-9A4A-A4B4BAC8AD06}" dt="2019-05-09T20:54:10.001" v="1662" actId="207"/>
          <ac:spMkLst>
            <pc:docMk/>
            <pc:sldMk cId="2071377152" sldId="345"/>
            <ac:spMk id="4" creationId="{3D672A5F-602B-47D3-9CFA-AC0775D7336E}"/>
          </ac:spMkLst>
        </pc:spChg>
        <pc:picChg chg="add mod">
          <ac:chgData name="Henrik Svensson" userId="2d7c6a2d-52d0-46a8-95c2-2e45ba7e5bc5" providerId="ADAL" clId="{646B6786-51E5-429E-9A4A-A4B4BAC8AD06}" dt="2019-05-09T20:52:58.416" v="1640" actId="1076"/>
          <ac:picMkLst>
            <pc:docMk/>
            <pc:sldMk cId="2071377152" sldId="345"/>
            <ac:picMk id="2" creationId="{E1DFC15E-8095-4112-85E7-36381B98BEFA}"/>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E910754-D20D-4218-9551-49F39EF9459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sv-SE"/>
          </a:p>
        </p:txBody>
      </p:sp>
      <p:sp>
        <p:nvSpPr>
          <p:cNvPr id="3075" name="Rectangle 3">
            <a:extLst>
              <a:ext uri="{FF2B5EF4-FFF2-40B4-BE49-F238E27FC236}">
                <a16:creationId xmlns:a16="http://schemas.microsoft.com/office/drawing/2014/main" id="{BD01814D-ADA3-4753-983B-FF97F4062F6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sv-SE"/>
          </a:p>
        </p:txBody>
      </p:sp>
      <p:sp>
        <p:nvSpPr>
          <p:cNvPr id="2052" name="Rectangle 4">
            <a:extLst>
              <a:ext uri="{FF2B5EF4-FFF2-40B4-BE49-F238E27FC236}">
                <a16:creationId xmlns:a16="http://schemas.microsoft.com/office/drawing/2014/main" id="{E9775550-52BF-4CFF-9CAF-69704C92060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632EE18-1E0B-4A4A-AEA3-AC36107BF62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3078" name="Rectangle 6">
            <a:extLst>
              <a:ext uri="{FF2B5EF4-FFF2-40B4-BE49-F238E27FC236}">
                <a16:creationId xmlns:a16="http://schemas.microsoft.com/office/drawing/2014/main" id="{F3E28C01-3F31-47F9-901A-C2DC1FC0561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sv-SE"/>
          </a:p>
        </p:txBody>
      </p:sp>
      <p:sp>
        <p:nvSpPr>
          <p:cNvPr id="3079" name="Rectangle 7">
            <a:extLst>
              <a:ext uri="{FF2B5EF4-FFF2-40B4-BE49-F238E27FC236}">
                <a16:creationId xmlns:a16="http://schemas.microsoft.com/office/drawing/2014/main" id="{8B207274-92EC-43C1-B1DF-BD9490A0B19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FF45D5-14C0-4CED-80B8-6FC0713C20A2}"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1EA3E86-0441-48DE-8EAA-29BDB0F4B4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8DBDA5-C094-47A7-BA8A-06B68C90B576}" type="slidenum">
              <a:rPr lang="sv-SE" altLang="sv-SE" smtClean="0"/>
              <a:pPr>
                <a:spcBef>
                  <a:spcPct val="0"/>
                </a:spcBef>
              </a:pPr>
              <a:t>1</a:t>
            </a:fld>
            <a:endParaRPr lang="sv-SE" altLang="sv-SE"/>
          </a:p>
        </p:txBody>
      </p:sp>
      <p:sp>
        <p:nvSpPr>
          <p:cNvPr id="4099" name="Rectangle 2">
            <a:extLst>
              <a:ext uri="{FF2B5EF4-FFF2-40B4-BE49-F238E27FC236}">
                <a16:creationId xmlns:a16="http://schemas.microsoft.com/office/drawing/2014/main" id="{DB0A6DDC-5A9C-4A42-BB16-6CC0EC337D3F}"/>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0A4837A2-26F1-4326-912C-AC5007EECE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F4C2D44A-B20B-4DF5-8764-EB75F1E0CCF7}"/>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5FDF8E14-1531-4B6C-87BD-6F658889C39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CD1946A4-A701-46B5-BED4-E99A01660912}"/>
              </a:ext>
            </a:extLst>
          </p:cNvPr>
          <p:cNvSpPr>
            <a:spLocks noGrp="1" noChangeArrowheads="1"/>
          </p:cNvSpPr>
          <p:nvPr>
            <p:ph type="sldNum" sz="quarter" idx="12"/>
          </p:nvPr>
        </p:nvSpPr>
        <p:spPr>
          <a:ln/>
        </p:spPr>
        <p:txBody>
          <a:bodyPr/>
          <a:lstStyle>
            <a:lvl1pPr>
              <a:defRPr/>
            </a:lvl1pPr>
          </a:lstStyle>
          <a:p>
            <a:pPr>
              <a:defRPr/>
            </a:pPr>
            <a:fld id="{CDAD2978-D4CC-4C3B-A028-BE40CCA489F2}" type="slidenum">
              <a:rPr lang="sv-SE" altLang="sv-SE"/>
              <a:pPr>
                <a:defRPr/>
              </a:pPr>
              <a:t>‹#›</a:t>
            </a:fld>
            <a:endParaRPr lang="sv-SE" altLang="sv-SE"/>
          </a:p>
        </p:txBody>
      </p:sp>
    </p:spTree>
    <p:extLst>
      <p:ext uri="{BB962C8B-B14F-4D97-AF65-F5344CB8AC3E}">
        <p14:creationId xmlns:p14="http://schemas.microsoft.com/office/powerpoint/2010/main" val="8401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34BBF199-1949-4804-B679-71696ECABF2E}"/>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A01F330B-22EE-45DF-BE71-EBDF4489F0C7}"/>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7C3DC97-DFD8-4D81-9BFC-BED07578D484}"/>
              </a:ext>
            </a:extLst>
          </p:cNvPr>
          <p:cNvSpPr>
            <a:spLocks noGrp="1" noChangeArrowheads="1"/>
          </p:cNvSpPr>
          <p:nvPr>
            <p:ph type="sldNum" sz="quarter" idx="12"/>
          </p:nvPr>
        </p:nvSpPr>
        <p:spPr>
          <a:ln/>
        </p:spPr>
        <p:txBody>
          <a:bodyPr/>
          <a:lstStyle>
            <a:lvl1pPr>
              <a:defRPr/>
            </a:lvl1pPr>
          </a:lstStyle>
          <a:p>
            <a:pPr>
              <a:defRPr/>
            </a:pPr>
            <a:fld id="{6CA7FEAC-E7F8-41EB-8F28-BBDAEA21B924}" type="slidenum">
              <a:rPr lang="sv-SE" altLang="sv-SE"/>
              <a:pPr>
                <a:defRPr/>
              </a:pPr>
              <a:t>‹#›</a:t>
            </a:fld>
            <a:endParaRPr lang="sv-SE" altLang="sv-SE"/>
          </a:p>
        </p:txBody>
      </p:sp>
    </p:spTree>
    <p:extLst>
      <p:ext uri="{BB962C8B-B14F-4D97-AF65-F5344CB8AC3E}">
        <p14:creationId xmlns:p14="http://schemas.microsoft.com/office/powerpoint/2010/main" val="275516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11491C7-0892-4569-9C80-05ADCB5DFB93}"/>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BE2B8E18-164B-4AFE-B7AE-F6A05725C467}"/>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F8E23CC-371A-4277-AC21-47CCB711BBC0}"/>
              </a:ext>
            </a:extLst>
          </p:cNvPr>
          <p:cNvSpPr>
            <a:spLocks noGrp="1" noChangeArrowheads="1"/>
          </p:cNvSpPr>
          <p:nvPr>
            <p:ph type="sldNum" sz="quarter" idx="12"/>
          </p:nvPr>
        </p:nvSpPr>
        <p:spPr>
          <a:ln/>
        </p:spPr>
        <p:txBody>
          <a:bodyPr/>
          <a:lstStyle>
            <a:lvl1pPr>
              <a:defRPr/>
            </a:lvl1pPr>
          </a:lstStyle>
          <a:p>
            <a:pPr>
              <a:defRPr/>
            </a:pPr>
            <a:fld id="{84F96634-91D7-47A6-9A95-C233838B5DC5}" type="slidenum">
              <a:rPr lang="sv-SE" altLang="sv-SE"/>
              <a:pPr>
                <a:defRPr/>
              </a:pPr>
              <a:t>‹#›</a:t>
            </a:fld>
            <a:endParaRPr lang="sv-SE" altLang="sv-SE"/>
          </a:p>
        </p:txBody>
      </p:sp>
    </p:spTree>
    <p:extLst>
      <p:ext uri="{BB962C8B-B14F-4D97-AF65-F5344CB8AC3E}">
        <p14:creationId xmlns:p14="http://schemas.microsoft.com/office/powerpoint/2010/main" val="294910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C95355A-BD5F-4402-AA1E-D32EC6AFB7A6}" type="datetimeFigureOut">
              <a:rPr lang="sv-SE" smtClean="0"/>
              <a:t>2019-05-10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90278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C95355A-BD5F-4402-AA1E-D32EC6AFB7A6}" type="datetimeFigureOut">
              <a:rPr lang="sv-SE" smtClean="0"/>
              <a:t>2019-05-10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371860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C95355A-BD5F-4402-AA1E-D32EC6AFB7A6}" type="datetimeFigureOut">
              <a:rPr lang="sv-SE" smtClean="0"/>
              <a:t>2019-05-10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252443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C95355A-BD5F-4402-AA1E-D32EC6AFB7A6}" type="datetimeFigureOut">
              <a:rPr lang="sv-SE" smtClean="0"/>
              <a:t>2019-05-10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214999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C95355A-BD5F-4402-AA1E-D32EC6AFB7A6}" type="datetimeFigureOut">
              <a:rPr lang="sv-SE" smtClean="0"/>
              <a:t>2019-05-10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155043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C95355A-BD5F-4402-AA1E-D32EC6AFB7A6}" type="datetimeFigureOut">
              <a:rPr lang="sv-SE" smtClean="0"/>
              <a:t>2019-05-10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1485871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C95355A-BD5F-4402-AA1E-D32EC6AFB7A6}" type="datetimeFigureOut">
              <a:rPr lang="sv-SE" smtClean="0"/>
              <a:t>2019-05-10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1271032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7984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4C9A1110-9444-4661-AE8E-3EA7DCDF7B2D}"/>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BF22C32A-223D-451E-A6E6-EEE4B715C043}"/>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C556D69-758C-4512-B006-15B1A1EE0B4F}"/>
              </a:ext>
            </a:extLst>
          </p:cNvPr>
          <p:cNvSpPr>
            <a:spLocks noGrp="1" noChangeArrowheads="1"/>
          </p:cNvSpPr>
          <p:nvPr>
            <p:ph type="sldNum" sz="quarter" idx="12"/>
          </p:nvPr>
        </p:nvSpPr>
        <p:spPr>
          <a:ln/>
        </p:spPr>
        <p:txBody>
          <a:bodyPr/>
          <a:lstStyle>
            <a:lvl1pPr>
              <a:defRPr/>
            </a:lvl1pPr>
          </a:lstStyle>
          <a:p>
            <a:pPr>
              <a:defRPr/>
            </a:pPr>
            <a:fld id="{4668290B-496D-4ABC-B198-5E44ABB05FAA}" type="slidenum">
              <a:rPr lang="sv-SE" altLang="sv-SE"/>
              <a:pPr>
                <a:defRPr/>
              </a:pPr>
              <a:t>‹#›</a:t>
            </a:fld>
            <a:endParaRPr lang="sv-SE" altLang="sv-SE"/>
          </a:p>
        </p:txBody>
      </p:sp>
    </p:spTree>
    <p:extLst>
      <p:ext uri="{BB962C8B-B14F-4D97-AF65-F5344CB8AC3E}">
        <p14:creationId xmlns:p14="http://schemas.microsoft.com/office/powerpoint/2010/main" val="25818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C95355A-BD5F-4402-AA1E-D32EC6AFB7A6}" type="datetimeFigureOut">
              <a:rPr lang="sv-SE" smtClean="0"/>
              <a:t>2019-05-10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319009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C95355A-BD5F-4402-AA1E-D32EC6AFB7A6}" type="datetimeFigureOut">
              <a:rPr lang="sv-SE" smtClean="0"/>
              <a:t>2019-05-10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698577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C95355A-BD5F-4402-AA1E-D32EC6AFB7A6}" type="datetimeFigureOut">
              <a:rPr lang="sv-SE" smtClean="0"/>
              <a:t>2019-05-10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F12B405-5293-48BD-A909-6393D14016F3}" type="slidenum">
              <a:rPr lang="sv-SE" smtClean="0"/>
              <a:t>‹#›</a:t>
            </a:fld>
            <a:endParaRPr lang="sv-SE"/>
          </a:p>
        </p:txBody>
      </p:sp>
    </p:spTree>
    <p:extLst>
      <p:ext uri="{BB962C8B-B14F-4D97-AF65-F5344CB8AC3E}">
        <p14:creationId xmlns:p14="http://schemas.microsoft.com/office/powerpoint/2010/main" val="376891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748D1EE1-B906-4979-917C-17B8323A5BD8}"/>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7C7D19C4-949D-4337-ADA5-D6735AA677E5}"/>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22C3CEB-DCF5-4DB9-BA31-6C46658D6214}"/>
              </a:ext>
            </a:extLst>
          </p:cNvPr>
          <p:cNvSpPr>
            <a:spLocks noGrp="1" noChangeArrowheads="1"/>
          </p:cNvSpPr>
          <p:nvPr>
            <p:ph type="sldNum" sz="quarter" idx="12"/>
          </p:nvPr>
        </p:nvSpPr>
        <p:spPr>
          <a:ln/>
        </p:spPr>
        <p:txBody>
          <a:bodyPr/>
          <a:lstStyle>
            <a:lvl1pPr>
              <a:defRPr/>
            </a:lvl1pPr>
          </a:lstStyle>
          <a:p>
            <a:pPr>
              <a:defRPr/>
            </a:pPr>
            <a:fld id="{A24CF584-85CD-40E2-B913-EDFCBED8BAA1}" type="slidenum">
              <a:rPr lang="sv-SE" altLang="sv-SE"/>
              <a:pPr>
                <a:defRPr/>
              </a:pPr>
              <a:t>‹#›</a:t>
            </a:fld>
            <a:endParaRPr lang="sv-SE" altLang="sv-SE"/>
          </a:p>
        </p:txBody>
      </p:sp>
    </p:spTree>
    <p:extLst>
      <p:ext uri="{BB962C8B-B14F-4D97-AF65-F5344CB8AC3E}">
        <p14:creationId xmlns:p14="http://schemas.microsoft.com/office/powerpoint/2010/main" val="356043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58CB9AA4-DB6A-4C7C-B769-45ED5C79B128}"/>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57B75EE3-7360-448F-AA02-1F3971752A3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5A925508-59CC-4B0C-9FAB-5255D7BB9A42}"/>
              </a:ext>
            </a:extLst>
          </p:cNvPr>
          <p:cNvSpPr>
            <a:spLocks noGrp="1" noChangeArrowheads="1"/>
          </p:cNvSpPr>
          <p:nvPr>
            <p:ph type="sldNum" sz="quarter" idx="12"/>
          </p:nvPr>
        </p:nvSpPr>
        <p:spPr>
          <a:ln/>
        </p:spPr>
        <p:txBody>
          <a:bodyPr/>
          <a:lstStyle>
            <a:lvl1pPr>
              <a:defRPr/>
            </a:lvl1pPr>
          </a:lstStyle>
          <a:p>
            <a:pPr>
              <a:defRPr/>
            </a:pPr>
            <a:fld id="{5DAA19B7-C703-42B6-AD1F-6AF7D695ACE2}" type="slidenum">
              <a:rPr lang="sv-SE" altLang="sv-SE"/>
              <a:pPr>
                <a:defRPr/>
              </a:pPr>
              <a:t>‹#›</a:t>
            </a:fld>
            <a:endParaRPr lang="sv-SE" altLang="sv-SE"/>
          </a:p>
        </p:txBody>
      </p:sp>
    </p:spTree>
    <p:extLst>
      <p:ext uri="{BB962C8B-B14F-4D97-AF65-F5344CB8AC3E}">
        <p14:creationId xmlns:p14="http://schemas.microsoft.com/office/powerpoint/2010/main" val="275902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C5C04F75-891E-41E9-A4B6-5ECA70452C8E}"/>
              </a:ext>
            </a:extLst>
          </p:cNvPr>
          <p:cNvSpPr>
            <a:spLocks noGrp="1" noChangeArrowheads="1"/>
          </p:cNvSpPr>
          <p:nvPr>
            <p:ph type="dt" sz="half" idx="10"/>
          </p:nvPr>
        </p:nvSpPr>
        <p:spPr>
          <a:ln/>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29DC7BD0-D363-44FB-98EE-DEC055A21E8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B7AA0BF6-60E0-499B-8746-C72C64BE8F0B}"/>
              </a:ext>
            </a:extLst>
          </p:cNvPr>
          <p:cNvSpPr>
            <a:spLocks noGrp="1" noChangeArrowheads="1"/>
          </p:cNvSpPr>
          <p:nvPr>
            <p:ph type="sldNum" sz="quarter" idx="12"/>
          </p:nvPr>
        </p:nvSpPr>
        <p:spPr>
          <a:ln/>
        </p:spPr>
        <p:txBody>
          <a:bodyPr/>
          <a:lstStyle>
            <a:lvl1pPr>
              <a:defRPr/>
            </a:lvl1pPr>
          </a:lstStyle>
          <a:p>
            <a:pPr>
              <a:defRPr/>
            </a:pPr>
            <a:fld id="{CFA3598C-ABFD-4DCC-AA3A-E1A934100440}" type="slidenum">
              <a:rPr lang="sv-SE" altLang="sv-SE"/>
              <a:pPr>
                <a:defRPr/>
              </a:pPr>
              <a:t>‹#›</a:t>
            </a:fld>
            <a:endParaRPr lang="sv-SE" altLang="sv-SE"/>
          </a:p>
        </p:txBody>
      </p:sp>
    </p:spTree>
    <p:extLst>
      <p:ext uri="{BB962C8B-B14F-4D97-AF65-F5344CB8AC3E}">
        <p14:creationId xmlns:p14="http://schemas.microsoft.com/office/powerpoint/2010/main" val="161597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E2EB025F-E2C7-4F03-A26C-FBF33993B01C}"/>
              </a:ext>
            </a:extLst>
          </p:cNvPr>
          <p:cNvSpPr>
            <a:spLocks noGrp="1" noChangeArrowheads="1"/>
          </p:cNvSpPr>
          <p:nvPr>
            <p:ph type="dt" sz="half" idx="10"/>
          </p:nvPr>
        </p:nvSpPr>
        <p:spPr>
          <a:ln/>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CF894079-F205-4B16-A840-E8E74866B6D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CFB812BD-8F26-45EB-8D89-9792313E6B10}"/>
              </a:ext>
            </a:extLst>
          </p:cNvPr>
          <p:cNvSpPr>
            <a:spLocks noGrp="1" noChangeArrowheads="1"/>
          </p:cNvSpPr>
          <p:nvPr>
            <p:ph type="sldNum" sz="quarter" idx="12"/>
          </p:nvPr>
        </p:nvSpPr>
        <p:spPr>
          <a:ln/>
        </p:spPr>
        <p:txBody>
          <a:bodyPr/>
          <a:lstStyle>
            <a:lvl1pPr>
              <a:defRPr/>
            </a:lvl1pPr>
          </a:lstStyle>
          <a:p>
            <a:pPr>
              <a:defRPr/>
            </a:pPr>
            <a:fld id="{B93AC6FA-0BE1-4B9C-B9BE-D05898F76255}" type="slidenum">
              <a:rPr lang="sv-SE" altLang="sv-SE"/>
              <a:pPr>
                <a:defRPr/>
              </a:pPr>
              <a:t>‹#›</a:t>
            </a:fld>
            <a:endParaRPr lang="sv-SE" altLang="sv-SE"/>
          </a:p>
        </p:txBody>
      </p:sp>
    </p:spTree>
    <p:extLst>
      <p:ext uri="{BB962C8B-B14F-4D97-AF65-F5344CB8AC3E}">
        <p14:creationId xmlns:p14="http://schemas.microsoft.com/office/powerpoint/2010/main" val="331151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43EAA7-09B1-4F10-92D8-9F16DE6EFEC6}"/>
              </a:ext>
            </a:extLst>
          </p:cNvPr>
          <p:cNvSpPr>
            <a:spLocks noGrp="1" noChangeArrowheads="1"/>
          </p:cNvSpPr>
          <p:nvPr>
            <p:ph type="dt" sz="half" idx="10"/>
          </p:nvPr>
        </p:nvSpPr>
        <p:spPr>
          <a:ln/>
        </p:spPr>
        <p:txBody>
          <a:bodyPr/>
          <a:lstStyle>
            <a:lvl1pPr>
              <a:defRPr/>
            </a:lvl1pPr>
          </a:lstStyle>
          <a:p>
            <a:pPr>
              <a:defRPr/>
            </a:pPr>
            <a:endParaRPr lang="sv-SE" dirty="0"/>
          </a:p>
        </p:txBody>
      </p:sp>
      <p:sp>
        <p:nvSpPr>
          <p:cNvPr id="3" name="Rectangle 5">
            <a:extLst>
              <a:ext uri="{FF2B5EF4-FFF2-40B4-BE49-F238E27FC236}">
                <a16:creationId xmlns:a16="http://schemas.microsoft.com/office/drawing/2014/main" id="{9CE939BF-37E2-4315-8E3A-E046643991F4}"/>
              </a:ext>
            </a:extLst>
          </p:cNvPr>
          <p:cNvSpPr>
            <a:spLocks noGrp="1" noChangeArrowheads="1"/>
          </p:cNvSpPr>
          <p:nvPr>
            <p:ph type="ftr" sz="quarter" idx="11"/>
          </p:nvPr>
        </p:nvSpPr>
        <p:spPr>
          <a:ln/>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FF1EDB12-33E0-4B61-AA33-F7AC4A7EAF39}"/>
              </a:ext>
            </a:extLst>
          </p:cNvPr>
          <p:cNvSpPr>
            <a:spLocks noGrp="1" noChangeArrowheads="1"/>
          </p:cNvSpPr>
          <p:nvPr>
            <p:ph type="sldNum" sz="quarter" idx="12"/>
          </p:nvPr>
        </p:nvSpPr>
        <p:spPr>
          <a:ln/>
        </p:spPr>
        <p:txBody>
          <a:bodyPr/>
          <a:lstStyle>
            <a:lvl1pPr>
              <a:defRPr/>
            </a:lvl1pPr>
          </a:lstStyle>
          <a:p>
            <a:pPr>
              <a:defRPr/>
            </a:pPr>
            <a:fld id="{8AEC96B7-72CD-4B79-A657-A4C08D48C9CF}" type="slidenum">
              <a:rPr lang="sv-SE" altLang="sv-SE"/>
              <a:pPr>
                <a:defRPr/>
              </a:pPr>
              <a:t>‹#›</a:t>
            </a:fld>
            <a:endParaRPr lang="sv-SE" altLang="sv-SE"/>
          </a:p>
        </p:txBody>
      </p:sp>
      <p:graphicFrame>
        <p:nvGraphicFramePr>
          <p:cNvPr id="5" name="Object 6">
            <a:extLst>
              <a:ext uri="{FF2B5EF4-FFF2-40B4-BE49-F238E27FC236}">
                <a16:creationId xmlns:a16="http://schemas.microsoft.com/office/drawing/2014/main" id="{A082C159-83A6-49D1-87A2-1927BDDCDB54}"/>
              </a:ext>
            </a:extLst>
          </p:cNvPr>
          <p:cNvGraphicFramePr>
            <a:graphicFrameLocks noChangeAspect="1"/>
          </p:cNvGraphicFramePr>
          <p:nvPr userDrawn="1">
            <p:extLst>
              <p:ext uri="{D42A27DB-BD31-4B8C-83A1-F6EECF244321}">
                <p14:modId xmlns:p14="http://schemas.microsoft.com/office/powerpoint/2010/main" val="3544647729"/>
              </p:ext>
            </p:extLst>
          </p:nvPr>
        </p:nvGraphicFramePr>
        <p:xfrm>
          <a:off x="0" y="5357813"/>
          <a:ext cx="2293938" cy="1500187"/>
        </p:xfrm>
        <a:graphic>
          <a:graphicData uri="http://schemas.openxmlformats.org/presentationml/2006/ole">
            <mc:AlternateContent xmlns:mc="http://schemas.openxmlformats.org/markup-compatibility/2006">
              <mc:Choice xmlns:v="urn:schemas-microsoft-com:vml" Requires="v">
                <p:oleObj spid="_x0000_s1026" name="Photo Editor-foto" r:id="rId3" imgW="10666667" imgH="6961905" progId="MSPhotoEd.3">
                  <p:embed/>
                </p:oleObj>
              </mc:Choice>
              <mc:Fallback>
                <p:oleObj name="Photo Editor-foto" r:id="rId3" imgW="10666667" imgH="6961905" progId="MSPhotoEd.3">
                  <p:embed/>
                  <p:pic>
                    <p:nvPicPr>
                      <p:cNvPr id="5" name="Object 6">
                        <a:extLst>
                          <a:ext uri="{FF2B5EF4-FFF2-40B4-BE49-F238E27FC236}">
                            <a16:creationId xmlns:a16="http://schemas.microsoft.com/office/drawing/2014/main" id="{A082C159-83A6-49D1-87A2-1927BDDCDB54}"/>
                          </a:ext>
                        </a:extLst>
                      </p:cNvPr>
                      <p:cNvPicPr>
                        <a:picLocks noChangeAspect="1" noChangeArrowheads="1"/>
                      </p:cNvPicPr>
                      <p:nvPr/>
                    </p:nvPicPr>
                    <p:blipFill>
                      <a:blip r:embed="rId4">
                        <a:lum bright="84000" contrast="44000"/>
                        <a:grayscl/>
                        <a:extLst>
                          <a:ext uri="{28A0092B-C50C-407E-A947-70E740481C1C}">
                            <a14:useLocalDpi xmlns:a14="http://schemas.microsoft.com/office/drawing/2010/main" val="0"/>
                          </a:ext>
                        </a:extLst>
                      </a:blip>
                      <a:srcRect/>
                      <a:stretch>
                        <a:fillRect/>
                      </a:stretch>
                    </p:blipFill>
                    <p:spPr bwMode="auto">
                      <a:xfrm>
                        <a:off x="0" y="5357813"/>
                        <a:ext cx="2293938" cy="150018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04844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6429E5AA-1B82-409B-97F2-10EE2D5065AE}"/>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B16135A5-C30B-416E-AAE2-E06ED55F4A45}"/>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F7F0F249-8048-4062-821F-E53C4576B0C4}"/>
              </a:ext>
            </a:extLst>
          </p:cNvPr>
          <p:cNvSpPr>
            <a:spLocks noGrp="1" noChangeArrowheads="1"/>
          </p:cNvSpPr>
          <p:nvPr>
            <p:ph type="sldNum" sz="quarter" idx="12"/>
          </p:nvPr>
        </p:nvSpPr>
        <p:spPr>
          <a:ln/>
        </p:spPr>
        <p:txBody>
          <a:bodyPr/>
          <a:lstStyle>
            <a:lvl1pPr>
              <a:defRPr/>
            </a:lvl1pPr>
          </a:lstStyle>
          <a:p>
            <a:pPr>
              <a:defRPr/>
            </a:pPr>
            <a:fld id="{9FBFCBEB-992A-41D8-BDB8-B26005BE444E}" type="slidenum">
              <a:rPr lang="sv-SE" altLang="sv-SE"/>
              <a:pPr>
                <a:defRPr/>
              </a:pPr>
              <a:t>‹#›</a:t>
            </a:fld>
            <a:endParaRPr lang="sv-SE" altLang="sv-SE"/>
          </a:p>
        </p:txBody>
      </p:sp>
    </p:spTree>
    <p:extLst>
      <p:ext uri="{BB962C8B-B14F-4D97-AF65-F5344CB8AC3E}">
        <p14:creationId xmlns:p14="http://schemas.microsoft.com/office/powerpoint/2010/main" val="390140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AB122B2D-9A81-4977-80A4-378A086759D5}"/>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60D5D299-4C8B-4D0E-AB8A-DA906DDAAED6}"/>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BD163200-4165-4641-82D2-7ACB6ED75595}"/>
              </a:ext>
            </a:extLst>
          </p:cNvPr>
          <p:cNvSpPr>
            <a:spLocks noGrp="1" noChangeArrowheads="1"/>
          </p:cNvSpPr>
          <p:nvPr>
            <p:ph type="sldNum" sz="quarter" idx="12"/>
          </p:nvPr>
        </p:nvSpPr>
        <p:spPr>
          <a:ln/>
        </p:spPr>
        <p:txBody>
          <a:bodyPr/>
          <a:lstStyle>
            <a:lvl1pPr>
              <a:defRPr/>
            </a:lvl1pPr>
          </a:lstStyle>
          <a:p>
            <a:pPr>
              <a:defRPr/>
            </a:pPr>
            <a:fld id="{AC2745D9-4815-4899-9CAA-C845570D7A25}" type="slidenum">
              <a:rPr lang="sv-SE" altLang="sv-SE"/>
              <a:pPr>
                <a:defRPr/>
              </a:pPr>
              <a:t>‹#›</a:t>
            </a:fld>
            <a:endParaRPr lang="sv-SE" altLang="sv-SE"/>
          </a:p>
        </p:txBody>
      </p:sp>
    </p:spTree>
    <p:extLst>
      <p:ext uri="{BB962C8B-B14F-4D97-AF65-F5344CB8AC3E}">
        <p14:creationId xmlns:p14="http://schemas.microsoft.com/office/powerpoint/2010/main" val="253339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A8AE3A-C899-4ABB-BBC0-3F13759CADA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Rectangle 3">
            <a:extLst>
              <a:ext uri="{FF2B5EF4-FFF2-40B4-BE49-F238E27FC236}">
                <a16:creationId xmlns:a16="http://schemas.microsoft.com/office/drawing/2014/main" id="{4DC1341B-BB42-4791-92ED-7E3EBEABDF6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a:extLst>
              <a:ext uri="{FF2B5EF4-FFF2-40B4-BE49-F238E27FC236}">
                <a16:creationId xmlns:a16="http://schemas.microsoft.com/office/drawing/2014/main" id="{25CFE5E0-E3FD-4341-BF5D-785817AB8D8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sv-SE"/>
          </a:p>
        </p:txBody>
      </p:sp>
      <p:sp>
        <p:nvSpPr>
          <p:cNvPr id="1029" name="Rectangle 5">
            <a:extLst>
              <a:ext uri="{FF2B5EF4-FFF2-40B4-BE49-F238E27FC236}">
                <a16:creationId xmlns:a16="http://schemas.microsoft.com/office/drawing/2014/main" id="{027F4F37-EC76-44CC-BF64-54AC971179A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sv-SE"/>
          </a:p>
        </p:txBody>
      </p:sp>
      <p:sp>
        <p:nvSpPr>
          <p:cNvPr id="1030" name="Rectangle 6">
            <a:extLst>
              <a:ext uri="{FF2B5EF4-FFF2-40B4-BE49-F238E27FC236}">
                <a16:creationId xmlns:a16="http://schemas.microsoft.com/office/drawing/2014/main" id="{9B3B23CC-31DE-4334-B3ED-838BF835B36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4445C3D-B23B-41BE-A58D-F2F45AAFE794}"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5355A-BD5F-4402-AA1E-D32EC6AFB7A6}" type="datetimeFigureOut">
              <a:rPr lang="sv-SE" smtClean="0"/>
              <a:t>2019-05-10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2B405-5293-48BD-A909-6393D14016F3}" type="slidenum">
              <a:rPr lang="sv-SE" smtClean="0"/>
              <a:t>‹#›</a:t>
            </a:fld>
            <a:endParaRPr lang="sv-SE"/>
          </a:p>
        </p:txBody>
      </p:sp>
      <p:graphicFrame>
        <p:nvGraphicFramePr>
          <p:cNvPr id="7" name="Objekt 6"/>
          <p:cNvGraphicFramePr>
            <a:graphicFrameLocks noChangeAspect="1"/>
          </p:cNvGraphicFramePr>
          <p:nvPr>
            <p:extLst/>
          </p:nvPr>
        </p:nvGraphicFramePr>
        <p:xfrm>
          <a:off x="468313" y="5205413"/>
          <a:ext cx="2519362" cy="1647825"/>
        </p:xfrm>
        <a:graphic>
          <a:graphicData uri="http://schemas.openxmlformats.org/presentationml/2006/ole">
            <mc:AlternateContent xmlns:mc="http://schemas.openxmlformats.org/markup-compatibility/2006">
              <mc:Choice xmlns:v="urn:schemas-microsoft-com:vml" Requires="v">
                <p:oleObj spid="_x0000_s2050" name="Photo Editor-foto" r:id="rId14" imgW="10666667" imgH="6961905" progId="MSPhotoEd.3">
                  <p:embed/>
                </p:oleObj>
              </mc:Choice>
              <mc:Fallback>
                <p:oleObj name="Photo Editor-foto" r:id="rId14" imgW="10666667" imgH="6961905" progId="MSPhotoEd.3">
                  <p:embed/>
                  <p:pic>
                    <p:nvPicPr>
                      <p:cNvPr id="7" name="Objekt 6"/>
                      <p:cNvPicPr>
                        <a:picLocks noChangeAspect="1" noChangeArrowheads="1"/>
                      </p:cNvPicPr>
                      <p:nvPr/>
                    </p:nvPicPr>
                    <p:blipFill>
                      <a:blip r:embed="rId15">
                        <a:lum bright="84000" contrast="44000"/>
                        <a:grayscl/>
                        <a:extLst>
                          <a:ext uri="{28A0092B-C50C-407E-A947-70E740481C1C}">
                            <a14:useLocalDpi xmlns:a14="http://schemas.microsoft.com/office/drawing/2010/main" val="0"/>
                          </a:ext>
                        </a:extLst>
                      </a:blip>
                      <a:srcRect/>
                      <a:stretch>
                        <a:fillRect/>
                      </a:stretch>
                    </p:blipFill>
                    <p:spPr bwMode="auto">
                      <a:xfrm>
                        <a:off x="468313" y="5205413"/>
                        <a:ext cx="2519362" cy="1647825"/>
                      </a:xfrm>
                      <a:prstGeom prst="rect">
                        <a:avLst/>
                      </a:prstGeom>
                      <a:solidFill>
                        <a:srgbClr val="FF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7405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5ED3216-9B5C-4D85-8D5E-82636429354A}"/>
              </a:ext>
            </a:extLst>
          </p:cNvPr>
          <p:cNvPicPr>
            <a:picLocks noChangeAspect="1"/>
          </p:cNvPicPr>
          <p:nvPr/>
        </p:nvPicPr>
        <p:blipFill>
          <a:blip r:embed="rId4">
            <a:alphaModFix/>
            <a:extLst>
              <a:ext uri="{BEBA8EAE-BF5A-486C-A8C5-ECC9F3942E4B}">
                <a14:imgProps xmlns:a14="http://schemas.microsoft.com/office/drawing/2010/main">
                  <a14:imgLayer r:embed="rId5">
                    <a14:imgEffect>
                      <a14:colorTemperature colorTemp="8795"/>
                    </a14:imgEffect>
                    <a14:imgEffect>
                      <a14:saturation sat="22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ext Box 5">
            <a:extLst>
              <a:ext uri="{FF2B5EF4-FFF2-40B4-BE49-F238E27FC236}">
                <a16:creationId xmlns:a16="http://schemas.microsoft.com/office/drawing/2014/main" id="{75A2E2D9-DCB4-4C54-82C1-2DF04ABC2319}"/>
              </a:ext>
            </a:extLst>
          </p:cNvPr>
          <p:cNvSpPr txBox="1">
            <a:spLocks noChangeArrowheads="1"/>
          </p:cNvSpPr>
          <p:nvPr/>
        </p:nvSpPr>
        <p:spPr bwMode="auto">
          <a:xfrm>
            <a:off x="719770" y="120313"/>
            <a:ext cx="80645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v-SE" altLang="sv-SE" sz="6600" i="1" dirty="0">
                <a:solidFill>
                  <a:schemeClr val="bg1"/>
                </a:solidFill>
                <a:latin typeface="Arial Rounded MT Bold" pitchFamily="34" charset="0"/>
              </a:rPr>
              <a:t>Nya operativa regler för segelflyg</a:t>
            </a:r>
            <a:endParaRPr lang="sv-SE" altLang="sv-SE" sz="4800" i="1" dirty="0">
              <a:solidFill>
                <a:schemeClr val="bg1"/>
              </a:solidFill>
              <a:latin typeface="Arial Rounded MT Bold" pitchFamily="34" charset="0"/>
            </a:endParaRPr>
          </a:p>
        </p:txBody>
      </p:sp>
      <p:graphicFrame>
        <p:nvGraphicFramePr>
          <p:cNvPr id="3076" name="Object 6">
            <a:extLst>
              <a:ext uri="{FF2B5EF4-FFF2-40B4-BE49-F238E27FC236}">
                <a16:creationId xmlns:a16="http://schemas.microsoft.com/office/drawing/2014/main" id="{0F0D3EB0-C2CD-4191-B8C6-42E24D2BA8AE}"/>
              </a:ext>
            </a:extLst>
          </p:cNvPr>
          <p:cNvGraphicFramePr>
            <a:graphicFrameLocks noChangeAspect="1"/>
          </p:cNvGraphicFramePr>
          <p:nvPr/>
        </p:nvGraphicFramePr>
        <p:xfrm>
          <a:off x="0" y="5357813"/>
          <a:ext cx="2293938" cy="1500187"/>
        </p:xfrm>
        <a:graphic>
          <a:graphicData uri="http://schemas.openxmlformats.org/presentationml/2006/ole">
            <mc:AlternateContent xmlns:mc="http://schemas.openxmlformats.org/markup-compatibility/2006">
              <mc:Choice xmlns:v="urn:schemas-microsoft-com:vml" Requires="v">
                <p:oleObj spid="_x0000_s3074" name="Photo Editor-foto" r:id="rId6" imgW="10666667" imgH="6961905" progId="MSPhotoEd.3">
                  <p:embed/>
                </p:oleObj>
              </mc:Choice>
              <mc:Fallback>
                <p:oleObj name="Photo Editor-foto" r:id="rId6" imgW="10666667" imgH="6961905" progId="MSPhotoEd.3">
                  <p:embed/>
                  <p:pic>
                    <p:nvPicPr>
                      <p:cNvPr id="3076" name="Object 6">
                        <a:extLst>
                          <a:ext uri="{FF2B5EF4-FFF2-40B4-BE49-F238E27FC236}">
                            <a16:creationId xmlns:a16="http://schemas.microsoft.com/office/drawing/2014/main" id="{0F0D3EB0-C2CD-4191-B8C6-42E24D2BA8AE}"/>
                          </a:ext>
                        </a:extLst>
                      </p:cNvPr>
                      <p:cNvPicPr>
                        <a:picLocks noChangeAspect="1" noChangeArrowheads="1"/>
                      </p:cNvPicPr>
                      <p:nvPr/>
                    </p:nvPicPr>
                    <p:blipFill>
                      <a:blip r:embed="rId7">
                        <a:lum bright="84000" contrast="44000"/>
                        <a:grayscl/>
                        <a:extLst>
                          <a:ext uri="{28A0092B-C50C-407E-A947-70E740481C1C}">
                            <a14:useLocalDpi xmlns:a14="http://schemas.microsoft.com/office/drawing/2010/main" val="0"/>
                          </a:ext>
                        </a:extLst>
                      </a:blip>
                      <a:srcRect/>
                      <a:stretch>
                        <a:fillRect/>
                      </a:stretch>
                    </p:blipFill>
                    <p:spPr bwMode="auto">
                      <a:xfrm>
                        <a:off x="0" y="5357813"/>
                        <a:ext cx="2293938" cy="1500187"/>
                      </a:xfrm>
                      <a:prstGeom prst="rect">
                        <a:avLst/>
                      </a:prstGeom>
                      <a:solidFill>
                        <a:srgbClr val="FF0000">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ruta 5">
            <a:extLst>
              <a:ext uri="{FF2B5EF4-FFF2-40B4-BE49-F238E27FC236}">
                <a16:creationId xmlns:a16="http://schemas.microsoft.com/office/drawing/2014/main" id="{5BE4F9DC-C2BF-4433-BFFB-3E774A381F1F}"/>
              </a:ext>
            </a:extLst>
          </p:cNvPr>
          <p:cNvSpPr txBox="1"/>
          <p:nvPr/>
        </p:nvSpPr>
        <p:spPr>
          <a:xfrm>
            <a:off x="179512" y="3861048"/>
            <a:ext cx="8712968" cy="830997"/>
          </a:xfrm>
          <a:prstGeom prst="rect">
            <a:avLst/>
          </a:prstGeom>
          <a:noFill/>
        </p:spPr>
        <p:txBody>
          <a:bodyPr wrap="square" rtlCol="0">
            <a:spAutoFit/>
          </a:bodyPr>
          <a:lstStyle/>
          <a:p>
            <a:r>
              <a:rPr lang="sv-SE" sz="2400" dirty="0">
                <a:solidFill>
                  <a:schemeClr val="bg1"/>
                </a:solidFill>
              </a:rPr>
              <a:t>Beskrivning av (EU) 2018/1976 - DEL-SAO med exempel på AMC/GM</a:t>
            </a:r>
          </a:p>
        </p:txBody>
      </p:sp>
      <p:sp>
        <p:nvSpPr>
          <p:cNvPr id="2" name="textruta 1">
            <a:extLst>
              <a:ext uri="{FF2B5EF4-FFF2-40B4-BE49-F238E27FC236}">
                <a16:creationId xmlns:a16="http://schemas.microsoft.com/office/drawing/2014/main" id="{CF8E3D43-9788-46B6-AD2E-4B68AC84CBDA}"/>
              </a:ext>
            </a:extLst>
          </p:cNvPr>
          <p:cNvSpPr txBox="1"/>
          <p:nvPr/>
        </p:nvSpPr>
        <p:spPr>
          <a:xfrm>
            <a:off x="5724128" y="5792982"/>
            <a:ext cx="1928733" cy="369332"/>
          </a:xfrm>
          <a:prstGeom prst="rect">
            <a:avLst/>
          </a:prstGeom>
          <a:noFill/>
        </p:spPr>
        <p:txBody>
          <a:bodyPr wrap="none" rtlCol="0">
            <a:spAutoFit/>
          </a:bodyPr>
          <a:lstStyle/>
          <a:p>
            <a:r>
              <a:rPr lang="sv-SE" dirty="0">
                <a:solidFill>
                  <a:schemeClr val="bg1"/>
                </a:solidFill>
              </a:rPr>
              <a:t>Henrik Svensson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285A075-C29F-4587-967F-1E36BB48EA42}"/>
              </a:ext>
            </a:extLst>
          </p:cNvPr>
          <p:cNvSpPr/>
          <p:nvPr/>
        </p:nvSpPr>
        <p:spPr>
          <a:xfrm>
            <a:off x="539552" y="474345"/>
            <a:ext cx="8136904" cy="3970318"/>
          </a:xfrm>
          <a:prstGeom prst="rect">
            <a:avLst/>
          </a:prstGeom>
        </p:spPr>
        <p:txBody>
          <a:bodyPr wrap="square">
            <a:spAutoFit/>
          </a:bodyPr>
          <a:lstStyle/>
          <a:p>
            <a:r>
              <a:rPr lang="sv-SE" dirty="0">
                <a:solidFill>
                  <a:schemeClr val="bg1"/>
                </a:solidFill>
              </a:rPr>
              <a:t>c) </a:t>
            </a:r>
            <a:r>
              <a:rPr lang="sv-SE" dirty="0">
                <a:solidFill>
                  <a:srgbClr val="FFC000"/>
                </a:solidFill>
              </a:rPr>
              <a:t>Introduktionsflygningar </a:t>
            </a:r>
            <a:r>
              <a:rPr lang="sv-SE" dirty="0">
                <a:solidFill>
                  <a:srgbClr val="92D050"/>
                </a:solidFill>
              </a:rPr>
              <a:t>(introductory flights)</a:t>
            </a:r>
            <a:r>
              <a:rPr lang="sv-SE" dirty="0"/>
              <a:t> </a:t>
            </a:r>
            <a:r>
              <a:rPr lang="sv-SE" dirty="0">
                <a:solidFill>
                  <a:schemeClr val="bg1"/>
                </a:solidFill>
              </a:rPr>
              <a:t>och flygningar som avser fallskärmshoppning, </a:t>
            </a:r>
            <a:r>
              <a:rPr lang="sv-SE" dirty="0">
                <a:solidFill>
                  <a:srgbClr val="FFC000"/>
                </a:solidFill>
              </a:rPr>
              <a:t>bogsering av segelflygplan eller avancerad flygning </a:t>
            </a:r>
            <a:r>
              <a:rPr lang="sv-SE" dirty="0">
                <a:solidFill>
                  <a:schemeClr val="bg1"/>
                </a:solidFill>
              </a:rPr>
              <a:t>som utförs av antingen en sådan utbildningsorganisation som avses i artikel 10a i förordning (EU) nr 1178/2011 och som har sin huvudsakliga verksamhetsort i en medlemsstat, eller av en organisation som skapats i syfte att främja flygsport eller fritidsflyg, förutsatt att organisationen brukar segelflygplanet antingen som ägare eller genom ett avtal om leasing utan besättning, att flygningen inte genererar vinster som delas ut utanför organisationen och att sådana flygningar endast </a:t>
            </a:r>
            <a:r>
              <a:rPr lang="sv-SE" dirty="0">
                <a:solidFill>
                  <a:srgbClr val="FFC000"/>
                </a:solidFill>
              </a:rPr>
              <a:t>utgör en marginell del </a:t>
            </a:r>
            <a:r>
              <a:rPr lang="sv-SE" dirty="0">
                <a:solidFill>
                  <a:schemeClr val="bg1"/>
                </a:solidFill>
              </a:rPr>
              <a:t>av organisationens verksamhet. </a:t>
            </a:r>
          </a:p>
          <a:p>
            <a:endParaRPr lang="sv-SE" dirty="0">
              <a:solidFill>
                <a:schemeClr val="bg1"/>
              </a:solidFill>
            </a:endParaRPr>
          </a:p>
          <a:p>
            <a:r>
              <a:rPr lang="sv-SE" dirty="0">
                <a:solidFill>
                  <a:schemeClr val="bg1"/>
                </a:solidFill>
              </a:rPr>
              <a:t>d) </a:t>
            </a:r>
            <a:r>
              <a:rPr lang="sv-SE" dirty="0">
                <a:solidFill>
                  <a:srgbClr val="FFC000"/>
                </a:solidFill>
              </a:rPr>
              <a:t>Träningsflygningar </a:t>
            </a:r>
            <a:r>
              <a:rPr lang="sv-SE" dirty="0">
                <a:solidFill>
                  <a:srgbClr val="92D050"/>
                </a:solidFill>
              </a:rPr>
              <a:t>(</a:t>
            </a:r>
            <a:r>
              <a:rPr lang="sv-SE" dirty="0" err="1">
                <a:solidFill>
                  <a:srgbClr val="92D050"/>
                </a:solidFill>
              </a:rPr>
              <a:t>training</a:t>
            </a:r>
            <a:r>
              <a:rPr lang="sv-SE" dirty="0">
                <a:solidFill>
                  <a:srgbClr val="92D050"/>
                </a:solidFill>
              </a:rPr>
              <a:t> flights) </a:t>
            </a:r>
            <a:r>
              <a:rPr lang="sv-SE" dirty="0">
                <a:solidFill>
                  <a:schemeClr val="bg1"/>
                </a:solidFill>
              </a:rPr>
              <a:t>som utförs av en sådan utbildningsorganisation* som avses i artikel 10a i förordning (EU) nr 1178/2011 och som har sin huvudsakliga verksamhetsort i en medlemsstat. </a:t>
            </a:r>
          </a:p>
        </p:txBody>
      </p:sp>
      <p:sp>
        <p:nvSpPr>
          <p:cNvPr id="3" name="textruta 2">
            <a:extLst>
              <a:ext uri="{FF2B5EF4-FFF2-40B4-BE49-F238E27FC236}">
                <a16:creationId xmlns:a16="http://schemas.microsoft.com/office/drawing/2014/main" id="{5CCBF7AD-CB36-444B-8B17-7EE041B1AA07}"/>
              </a:ext>
            </a:extLst>
          </p:cNvPr>
          <p:cNvSpPr txBox="1"/>
          <p:nvPr/>
        </p:nvSpPr>
        <p:spPr>
          <a:xfrm>
            <a:off x="7740352" y="6093296"/>
            <a:ext cx="757580" cy="369332"/>
          </a:xfrm>
          <a:prstGeom prst="rect">
            <a:avLst/>
          </a:prstGeom>
          <a:noFill/>
        </p:spPr>
        <p:txBody>
          <a:bodyPr wrap="none" rtlCol="0">
            <a:spAutoFit/>
          </a:bodyPr>
          <a:lstStyle/>
          <a:p>
            <a:r>
              <a:rPr lang="sv-SE" dirty="0">
                <a:solidFill>
                  <a:schemeClr val="bg1"/>
                </a:solidFill>
              </a:rPr>
              <a:t>*DTO</a:t>
            </a:r>
          </a:p>
        </p:txBody>
      </p:sp>
    </p:spTree>
    <p:extLst>
      <p:ext uri="{BB962C8B-B14F-4D97-AF65-F5344CB8AC3E}">
        <p14:creationId xmlns:p14="http://schemas.microsoft.com/office/powerpoint/2010/main" val="114951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9AE7CD5-A58C-4234-81E7-FF3E858C0E2E}"/>
              </a:ext>
            </a:extLst>
          </p:cNvPr>
          <p:cNvPicPr>
            <a:picLocks noChangeAspect="1"/>
          </p:cNvPicPr>
          <p:nvPr/>
        </p:nvPicPr>
        <p:blipFill>
          <a:blip r:embed="rId2"/>
          <a:stretch>
            <a:fillRect/>
          </a:stretch>
        </p:blipFill>
        <p:spPr>
          <a:xfrm>
            <a:off x="323528" y="476672"/>
            <a:ext cx="8488765" cy="4608512"/>
          </a:xfrm>
          <a:prstGeom prst="rect">
            <a:avLst/>
          </a:prstGeom>
        </p:spPr>
      </p:pic>
    </p:spTree>
    <p:extLst>
      <p:ext uri="{BB962C8B-B14F-4D97-AF65-F5344CB8AC3E}">
        <p14:creationId xmlns:p14="http://schemas.microsoft.com/office/powerpoint/2010/main" val="336877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FFAD0A3-DE8A-486E-B197-B338383048A5}"/>
              </a:ext>
            </a:extLst>
          </p:cNvPr>
          <p:cNvSpPr/>
          <p:nvPr/>
        </p:nvSpPr>
        <p:spPr>
          <a:xfrm>
            <a:off x="1367644" y="332656"/>
            <a:ext cx="6408712" cy="1815882"/>
          </a:xfrm>
          <a:prstGeom prst="rect">
            <a:avLst/>
          </a:prstGeom>
        </p:spPr>
        <p:txBody>
          <a:bodyPr wrap="square">
            <a:spAutoFit/>
          </a:bodyPr>
          <a:lstStyle/>
          <a:p>
            <a:pPr algn="ctr"/>
            <a:r>
              <a:rPr lang="sv-SE" sz="2000" b="1" dirty="0">
                <a:solidFill>
                  <a:schemeClr val="bg1"/>
                </a:solidFill>
              </a:rPr>
              <a:t>Artikel 4</a:t>
            </a:r>
          </a:p>
          <a:p>
            <a:pPr algn="ctr"/>
            <a:r>
              <a:rPr lang="sv-SE" sz="2000" b="1" dirty="0">
                <a:solidFill>
                  <a:schemeClr val="bg1"/>
                </a:solidFill>
              </a:rPr>
              <a:t>Ikraftträdande och tillämpning </a:t>
            </a:r>
          </a:p>
          <a:p>
            <a:endParaRPr lang="sv-SE" dirty="0">
              <a:solidFill>
                <a:schemeClr val="bg1"/>
              </a:solidFill>
            </a:endParaRPr>
          </a:p>
          <a:p>
            <a:r>
              <a:rPr lang="sv-SE" dirty="0">
                <a:solidFill>
                  <a:schemeClr val="bg1"/>
                </a:solidFill>
              </a:rPr>
              <a:t>Denna förordning träder i kraft den tjugonde dagen efter det att den har offentliggjorts i Europeiska unionens officiella tidning. Den ska tillämpas från och med den 9 juli 2019. </a:t>
            </a:r>
          </a:p>
        </p:txBody>
      </p:sp>
      <p:pic>
        <p:nvPicPr>
          <p:cNvPr id="2" name="Bildobjekt 1">
            <a:extLst>
              <a:ext uri="{FF2B5EF4-FFF2-40B4-BE49-F238E27FC236}">
                <a16:creationId xmlns:a16="http://schemas.microsoft.com/office/drawing/2014/main" id="{25420935-5348-443F-A2D4-87C23AADAB76}"/>
              </a:ext>
            </a:extLst>
          </p:cNvPr>
          <p:cNvPicPr>
            <a:picLocks noChangeAspect="1"/>
          </p:cNvPicPr>
          <p:nvPr/>
        </p:nvPicPr>
        <p:blipFill>
          <a:blip r:embed="rId2"/>
          <a:stretch>
            <a:fillRect/>
          </a:stretch>
        </p:blipFill>
        <p:spPr>
          <a:xfrm>
            <a:off x="2843808" y="2636912"/>
            <a:ext cx="5647368" cy="3292599"/>
          </a:xfrm>
          <a:prstGeom prst="rect">
            <a:avLst/>
          </a:prstGeom>
        </p:spPr>
      </p:pic>
    </p:spTree>
    <p:extLst>
      <p:ext uri="{BB962C8B-B14F-4D97-AF65-F5344CB8AC3E}">
        <p14:creationId xmlns:p14="http://schemas.microsoft.com/office/powerpoint/2010/main" val="300100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CFBF477-DBE4-4FC7-9BA5-79CEBB8ED1A4}"/>
              </a:ext>
            </a:extLst>
          </p:cNvPr>
          <p:cNvSpPr/>
          <p:nvPr/>
        </p:nvSpPr>
        <p:spPr>
          <a:xfrm>
            <a:off x="3633281" y="476672"/>
            <a:ext cx="1877437" cy="923330"/>
          </a:xfrm>
          <a:prstGeom prst="rect">
            <a:avLst/>
          </a:prstGeom>
        </p:spPr>
        <p:txBody>
          <a:bodyPr wrap="none">
            <a:spAutoFit/>
          </a:bodyPr>
          <a:lstStyle/>
          <a:p>
            <a:pPr algn="ctr"/>
            <a:r>
              <a:rPr lang="sv-SE" b="1" dirty="0">
                <a:solidFill>
                  <a:schemeClr val="bg1"/>
                </a:solidFill>
              </a:rPr>
              <a:t>BILAGA I </a:t>
            </a:r>
          </a:p>
          <a:p>
            <a:pPr algn="ctr"/>
            <a:r>
              <a:rPr lang="sv-SE" b="1" dirty="0">
                <a:solidFill>
                  <a:schemeClr val="bg1"/>
                </a:solidFill>
              </a:rPr>
              <a:t>DEFINITIONER </a:t>
            </a:r>
          </a:p>
          <a:p>
            <a:pPr algn="ctr"/>
            <a:r>
              <a:rPr lang="sv-SE" b="1" dirty="0">
                <a:solidFill>
                  <a:schemeClr val="bg1"/>
                </a:solidFill>
              </a:rPr>
              <a:t>[DEL-DEF] </a:t>
            </a:r>
          </a:p>
        </p:txBody>
      </p:sp>
      <p:sp>
        <p:nvSpPr>
          <p:cNvPr id="3" name="Rektangel 2">
            <a:extLst>
              <a:ext uri="{FF2B5EF4-FFF2-40B4-BE49-F238E27FC236}">
                <a16:creationId xmlns:a16="http://schemas.microsoft.com/office/drawing/2014/main" id="{DE9319FA-61EA-4ACB-9C97-AB4FF3302402}"/>
              </a:ext>
            </a:extLst>
          </p:cNvPr>
          <p:cNvSpPr/>
          <p:nvPr/>
        </p:nvSpPr>
        <p:spPr>
          <a:xfrm>
            <a:off x="3716636" y="1556792"/>
            <a:ext cx="1710725" cy="923330"/>
          </a:xfrm>
          <a:prstGeom prst="rect">
            <a:avLst/>
          </a:prstGeom>
        </p:spPr>
        <p:txBody>
          <a:bodyPr wrap="none">
            <a:spAutoFit/>
          </a:bodyPr>
          <a:lstStyle/>
          <a:p>
            <a:pPr algn="ctr"/>
            <a:r>
              <a:rPr lang="sv-SE" dirty="0">
                <a:solidFill>
                  <a:srgbClr val="92D050"/>
                </a:solidFill>
              </a:rPr>
              <a:t>ANNEX I </a:t>
            </a:r>
          </a:p>
          <a:p>
            <a:pPr algn="ctr"/>
            <a:r>
              <a:rPr lang="sv-SE" dirty="0">
                <a:solidFill>
                  <a:srgbClr val="92D050"/>
                </a:solidFill>
              </a:rPr>
              <a:t>DEFINITIONS </a:t>
            </a:r>
          </a:p>
          <a:p>
            <a:pPr algn="ctr"/>
            <a:r>
              <a:rPr lang="sv-SE" dirty="0">
                <a:solidFill>
                  <a:srgbClr val="92D050"/>
                </a:solidFill>
              </a:rPr>
              <a:t>[PART-DEF] </a:t>
            </a:r>
          </a:p>
        </p:txBody>
      </p:sp>
      <p:sp>
        <p:nvSpPr>
          <p:cNvPr id="4" name="Rektangel 3">
            <a:extLst>
              <a:ext uri="{FF2B5EF4-FFF2-40B4-BE49-F238E27FC236}">
                <a16:creationId xmlns:a16="http://schemas.microsoft.com/office/drawing/2014/main" id="{7AC1BA40-C2C6-4744-9C14-32B771A64A30}"/>
              </a:ext>
            </a:extLst>
          </p:cNvPr>
          <p:cNvSpPr/>
          <p:nvPr/>
        </p:nvSpPr>
        <p:spPr>
          <a:xfrm>
            <a:off x="395536" y="3068960"/>
            <a:ext cx="8136904" cy="1477328"/>
          </a:xfrm>
          <a:prstGeom prst="rect">
            <a:avLst/>
          </a:prstGeom>
        </p:spPr>
        <p:txBody>
          <a:bodyPr wrap="square">
            <a:spAutoFit/>
          </a:bodyPr>
          <a:lstStyle/>
          <a:p>
            <a:r>
              <a:rPr lang="sv-SE" i="1" dirty="0">
                <a:solidFill>
                  <a:schemeClr val="bg1"/>
                </a:solidFill>
              </a:rPr>
              <a:t>I bilaga II gäller följande definitioner: </a:t>
            </a:r>
          </a:p>
          <a:p>
            <a:endParaRPr lang="sv-SE" dirty="0">
              <a:solidFill>
                <a:schemeClr val="bg1"/>
              </a:solidFill>
            </a:endParaRPr>
          </a:p>
          <a:p>
            <a:r>
              <a:rPr lang="sv-SE" dirty="0">
                <a:solidFill>
                  <a:schemeClr val="bg1"/>
                </a:solidFill>
              </a:rPr>
              <a:t>1. godtagbart sätt att uppfylla kraven (AMC): icke-bindande standarder som antas av byrån för att visa sätt att uppfylla kraven i förordning (EU) 2018/1139 och dess delegerade akter och genomförandetakter. </a:t>
            </a:r>
          </a:p>
        </p:txBody>
      </p:sp>
      <p:sp>
        <p:nvSpPr>
          <p:cNvPr id="5" name="Rektangel 4">
            <a:extLst>
              <a:ext uri="{FF2B5EF4-FFF2-40B4-BE49-F238E27FC236}">
                <a16:creationId xmlns:a16="http://schemas.microsoft.com/office/drawing/2014/main" id="{4CE83C60-0663-4A25-ACD4-9C43E6ADA004}"/>
              </a:ext>
            </a:extLst>
          </p:cNvPr>
          <p:cNvSpPr/>
          <p:nvPr/>
        </p:nvSpPr>
        <p:spPr>
          <a:xfrm>
            <a:off x="683568" y="4653136"/>
            <a:ext cx="4433650" cy="369332"/>
          </a:xfrm>
          <a:prstGeom prst="rect">
            <a:avLst/>
          </a:prstGeom>
        </p:spPr>
        <p:txBody>
          <a:bodyPr wrap="none">
            <a:spAutoFit/>
          </a:bodyPr>
          <a:lstStyle/>
          <a:p>
            <a:r>
              <a:rPr lang="en-US" dirty="0">
                <a:solidFill>
                  <a:srgbClr val="92D050"/>
                </a:solidFill>
              </a:rPr>
              <a:t>‘acceptable means of compliance (AMC)’ </a:t>
            </a:r>
            <a:endParaRPr lang="sv-SE" dirty="0">
              <a:solidFill>
                <a:srgbClr val="92D050"/>
              </a:solidFill>
            </a:endParaRPr>
          </a:p>
        </p:txBody>
      </p:sp>
    </p:spTree>
    <p:extLst>
      <p:ext uri="{BB962C8B-B14F-4D97-AF65-F5344CB8AC3E}">
        <p14:creationId xmlns:p14="http://schemas.microsoft.com/office/powerpoint/2010/main" val="370591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D7EE718-A282-414A-B921-60C49FCEC3CA}"/>
              </a:ext>
            </a:extLst>
          </p:cNvPr>
          <p:cNvSpPr/>
          <p:nvPr/>
        </p:nvSpPr>
        <p:spPr>
          <a:xfrm>
            <a:off x="539552" y="404664"/>
            <a:ext cx="7920880" cy="2154436"/>
          </a:xfrm>
          <a:prstGeom prst="rect">
            <a:avLst/>
          </a:prstGeom>
        </p:spPr>
        <p:txBody>
          <a:bodyPr wrap="square">
            <a:spAutoFit/>
          </a:bodyPr>
          <a:lstStyle/>
          <a:p>
            <a:r>
              <a:rPr lang="sv-SE" sz="1600" i="1" dirty="0">
                <a:solidFill>
                  <a:schemeClr val="bg1"/>
                </a:solidFill>
              </a:rPr>
              <a:t>2. alternativt sätt att uppfylla kraven (</a:t>
            </a:r>
            <a:r>
              <a:rPr lang="sv-SE" sz="1600" i="1" dirty="0" err="1">
                <a:solidFill>
                  <a:schemeClr val="bg1"/>
                </a:solidFill>
              </a:rPr>
              <a:t>AltMoC</a:t>
            </a:r>
            <a:r>
              <a:rPr lang="sv-SE" sz="1600" i="1" dirty="0">
                <a:solidFill>
                  <a:schemeClr val="bg1"/>
                </a:solidFill>
              </a:rPr>
              <a:t>): sätt att uppfylla kraven som föreslås som alternativ till ett existerande godtagbart sätt att uppfylla kraven eller som utgör ett förslag till ett nytt sätt att uppfylla kraven i förordning (EU) 2018/1139 och dess delegerade akter och genomförandeakter för vilka byrån inte har antagit några tillhörande godtagbara sätt att uppfylla kraven.</a:t>
            </a:r>
          </a:p>
          <a:p>
            <a:endParaRPr lang="sv-SE" dirty="0">
              <a:solidFill>
                <a:schemeClr val="bg1"/>
              </a:solidFill>
            </a:endParaRPr>
          </a:p>
          <a:p>
            <a:r>
              <a:rPr lang="sv-SE" dirty="0">
                <a:solidFill>
                  <a:srgbClr val="FFC000"/>
                </a:solidFill>
              </a:rPr>
              <a:t>3. Befälhavare </a:t>
            </a:r>
            <a:r>
              <a:rPr lang="sv-SE" dirty="0">
                <a:solidFill>
                  <a:srgbClr val="92D050"/>
                </a:solidFill>
                <a:sym typeface="Wingdings" panose="05000000000000000000" pitchFamily="2" charset="2"/>
              </a:rPr>
              <a:t>(</a:t>
            </a:r>
            <a:r>
              <a:rPr lang="sv-SE" dirty="0">
                <a:solidFill>
                  <a:srgbClr val="92D050"/>
                </a:solidFill>
              </a:rPr>
              <a:t>‘pilot-in-</a:t>
            </a:r>
            <a:r>
              <a:rPr lang="sv-SE" dirty="0" err="1">
                <a:solidFill>
                  <a:srgbClr val="92D050"/>
                </a:solidFill>
              </a:rPr>
              <a:t>command</a:t>
            </a:r>
            <a:r>
              <a:rPr lang="sv-SE" dirty="0">
                <a:solidFill>
                  <a:srgbClr val="92D050"/>
                </a:solidFill>
              </a:rPr>
              <a:t> (PIC)’) </a:t>
            </a:r>
            <a:r>
              <a:rPr lang="sv-SE" dirty="0">
                <a:solidFill>
                  <a:schemeClr val="bg1"/>
                </a:solidFill>
              </a:rPr>
              <a:t>pilot som har utsetts att föra befäl och som ansvarar för att flygningen utförs på ett säkert sätt. </a:t>
            </a:r>
          </a:p>
        </p:txBody>
      </p:sp>
      <p:sp>
        <p:nvSpPr>
          <p:cNvPr id="3" name="Rektangel 2">
            <a:extLst>
              <a:ext uri="{FF2B5EF4-FFF2-40B4-BE49-F238E27FC236}">
                <a16:creationId xmlns:a16="http://schemas.microsoft.com/office/drawing/2014/main" id="{5946D6EC-3F2C-4569-80EF-0077AACE1EBC}"/>
              </a:ext>
            </a:extLst>
          </p:cNvPr>
          <p:cNvSpPr/>
          <p:nvPr/>
        </p:nvSpPr>
        <p:spPr>
          <a:xfrm>
            <a:off x="563063" y="2996952"/>
            <a:ext cx="7632848" cy="2031325"/>
          </a:xfrm>
          <a:prstGeom prst="rect">
            <a:avLst/>
          </a:prstGeom>
        </p:spPr>
        <p:txBody>
          <a:bodyPr wrap="square">
            <a:spAutoFit/>
          </a:bodyPr>
          <a:lstStyle/>
          <a:p>
            <a:r>
              <a:rPr lang="sv-SE" dirty="0">
                <a:solidFill>
                  <a:srgbClr val="FFC000"/>
                </a:solidFill>
              </a:rPr>
              <a:t>4. flyghandbok (AFM): </a:t>
            </a:r>
            <a:r>
              <a:rPr lang="sv-SE" dirty="0">
                <a:solidFill>
                  <a:srgbClr val="92D050"/>
                </a:solidFill>
              </a:rPr>
              <a:t>(‘</a:t>
            </a:r>
            <a:r>
              <a:rPr lang="sv-SE" dirty="0" err="1">
                <a:solidFill>
                  <a:srgbClr val="92D050"/>
                </a:solidFill>
              </a:rPr>
              <a:t>aircraft</a:t>
            </a:r>
            <a:r>
              <a:rPr lang="sv-SE" dirty="0">
                <a:solidFill>
                  <a:srgbClr val="92D050"/>
                </a:solidFill>
              </a:rPr>
              <a:t> flight manual (AFM)’) </a:t>
            </a:r>
            <a:r>
              <a:rPr lang="sv-SE" dirty="0">
                <a:solidFill>
                  <a:schemeClr val="bg1"/>
                </a:solidFill>
              </a:rPr>
              <a:t>den handling som innehåller uppgifter om de tillämpliga och godkända operativa begränsningarna samt information avseende segelflygplanet. </a:t>
            </a:r>
          </a:p>
          <a:p>
            <a:endParaRPr lang="sv-SE" dirty="0">
              <a:solidFill>
                <a:schemeClr val="bg1"/>
              </a:solidFill>
            </a:endParaRPr>
          </a:p>
          <a:p>
            <a:r>
              <a:rPr lang="sv-SE" dirty="0">
                <a:solidFill>
                  <a:srgbClr val="FFC000"/>
                </a:solidFill>
              </a:rPr>
              <a:t>5. </a:t>
            </a:r>
            <a:r>
              <a:rPr lang="sv-SE" dirty="0" err="1">
                <a:solidFill>
                  <a:srgbClr val="FFC000"/>
                </a:solidFill>
              </a:rPr>
              <a:t>psykoaktiva</a:t>
            </a:r>
            <a:r>
              <a:rPr lang="sv-SE" dirty="0">
                <a:solidFill>
                  <a:srgbClr val="FFC000"/>
                </a:solidFill>
              </a:rPr>
              <a:t> substanser: </a:t>
            </a:r>
            <a:r>
              <a:rPr lang="sv-SE" dirty="0">
                <a:solidFill>
                  <a:schemeClr val="bg1"/>
                </a:solidFill>
              </a:rPr>
              <a:t>alkohol, </a:t>
            </a:r>
            <a:r>
              <a:rPr lang="sv-SE" dirty="0" err="1">
                <a:solidFill>
                  <a:schemeClr val="bg1"/>
                </a:solidFill>
              </a:rPr>
              <a:t>opioider</a:t>
            </a:r>
            <a:r>
              <a:rPr lang="sv-SE" dirty="0">
                <a:solidFill>
                  <a:schemeClr val="bg1"/>
                </a:solidFill>
              </a:rPr>
              <a:t>, </a:t>
            </a:r>
            <a:r>
              <a:rPr lang="sv-SE" dirty="0" err="1">
                <a:solidFill>
                  <a:schemeClr val="bg1"/>
                </a:solidFill>
              </a:rPr>
              <a:t>cannabinoider</a:t>
            </a:r>
            <a:r>
              <a:rPr lang="sv-SE" dirty="0">
                <a:solidFill>
                  <a:schemeClr val="bg1"/>
                </a:solidFill>
              </a:rPr>
              <a:t>, sedativa, </a:t>
            </a:r>
            <a:r>
              <a:rPr lang="sv-SE" dirty="0" err="1">
                <a:solidFill>
                  <a:schemeClr val="bg1"/>
                </a:solidFill>
              </a:rPr>
              <a:t>hypnotika</a:t>
            </a:r>
            <a:r>
              <a:rPr lang="sv-SE" dirty="0">
                <a:solidFill>
                  <a:schemeClr val="bg1"/>
                </a:solidFill>
              </a:rPr>
              <a:t>, kokain, andra psykostimulerande medel, hallucinogener och lösningsmedel, men inte koffein och tobak. </a:t>
            </a:r>
          </a:p>
        </p:txBody>
      </p:sp>
    </p:spTree>
    <p:extLst>
      <p:ext uri="{BB962C8B-B14F-4D97-AF65-F5344CB8AC3E}">
        <p14:creationId xmlns:p14="http://schemas.microsoft.com/office/powerpoint/2010/main" val="163189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441D700-4269-4F28-8C01-D84FC6AC4555}"/>
              </a:ext>
            </a:extLst>
          </p:cNvPr>
          <p:cNvSpPr/>
          <p:nvPr/>
        </p:nvSpPr>
        <p:spPr>
          <a:xfrm>
            <a:off x="539552" y="476672"/>
            <a:ext cx="8243814" cy="1200329"/>
          </a:xfrm>
          <a:prstGeom prst="rect">
            <a:avLst/>
          </a:prstGeom>
        </p:spPr>
        <p:txBody>
          <a:bodyPr wrap="square">
            <a:spAutoFit/>
          </a:bodyPr>
          <a:lstStyle/>
          <a:p>
            <a:r>
              <a:rPr lang="sv-SE" dirty="0">
                <a:solidFill>
                  <a:srgbClr val="FFC000"/>
                </a:solidFill>
              </a:rPr>
              <a:t>6.kritiska </a:t>
            </a:r>
            <a:r>
              <a:rPr lang="sv-SE" dirty="0" err="1">
                <a:solidFill>
                  <a:srgbClr val="FFC000"/>
                </a:solidFill>
              </a:rPr>
              <a:t>flygfaser</a:t>
            </a:r>
            <a:r>
              <a:rPr lang="sv-SE" dirty="0">
                <a:solidFill>
                  <a:srgbClr val="FFC000"/>
                </a:solidFill>
              </a:rPr>
              <a:t>: </a:t>
            </a:r>
            <a:r>
              <a:rPr lang="sv-SE" dirty="0">
                <a:solidFill>
                  <a:prstClr val="white"/>
                </a:solidFill>
              </a:rPr>
              <a:t>startrullsträcka, stigbana, slutlig inflygning, avbruten inflygning, landning, inbegripet landnings­rullsträcka, och eventuella andra faser av en flygning vilka av befälhavaren fastställs som kritiska för en säker drift av segelflygplanet. </a:t>
            </a:r>
            <a:endParaRPr lang="sv-SE" dirty="0"/>
          </a:p>
        </p:txBody>
      </p:sp>
      <p:sp>
        <p:nvSpPr>
          <p:cNvPr id="3" name="Rektangel 2">
            <a:extLst>
              <a:ext uri="{FF2B5EF4-FFF2-40B4-BE49-F238E27FC236}">
                <a16:creationId xmlns:a16="http://schemas.microsoft.com/office/drawing/2014/main" id="{FC189511-9E6C-4388-84D7-E54D186DE455}"/>
              </a:ext>
            </a:extLst>
          </p:cNvPr>
          <p:cNvSpPr/>
          <p:nvPr/>
        </p:nvSpPr>
        <p:spPr>
          <a:xfrm>
            <a:off x="539551" y="2060848"/>
            <a:ext cx="8243815" cy="1754326"/>
          </a:xfrm>
          <a:prstGeom prst="rect">
            <a:avLst/>
          </a:prstGeom>
        </p:spPr>
        <p:txBody>
          <a:bodyPr wrap="square">
            <a:spAutoFit/>
          </a:bodyPr>
          <a:lstStyle/>
          <a:p>
            <a:r>
              <a:rPr lang="sv-SE" dirty="0">
                <a:solidFill>
                  <a:srgbClr val="FFC000"/>
                </a:solidFill>
              </a:rPr>
              <a:t>7. utelandningsplats: </a:t>
            </a:r>
            <a:r>
              <a:rPr lang="sv-SE" dirty="0">
                <a:solidFill>
                  <a:srgbClr val="92D050"/>
                </a:solidFill>
              </a:rPr>
              <a:t>(‘operating site’) </a:t>
            </a:r>
            <a:r>
              <a:rPr lang="sv-SE" dirty="0">
                <a:solidFill>
                  <a:schemeClr val="bg1"/>
                </a:solidFill>
              </a:rPr>
              <a:t>annan plats än en flygplats som är utvald av befälhavaren eller operatören för landning eller start. </a:t>
            </a:r>
          </a:p>
          <a:p>
            <a:endParaRPr lang="sv-SE" dirty="0">
              <a:solidFill>
                <a:schemeClr val="bg1"/>
              </a:solidFill>
            </a:endParaRPr>
          </a:p>
          <a:p>
            <a:r>
              <a:rPr lang="sv-SE" dirty="0">
                <a:solidFill>
                  <a:srgbClr val="FFC000"/>
                </a:solidFill>
              </a:rPr>
              <a:t>8. besättningsmedlem: </a:t>
            </a:r>
            <a:r>
              <a:rPr lang="sv-SE" dirty="0">
                <a:solidFill>
                  <a:srgbClr val="92D050"/>
                </a:solidFill>
              </a:rPr>
              <a:t>(‘</a:t>
            </a:r>
            <a:r>
              <a:rPr lang="sv-SE" dirty="0" err="1">
                <a:solidFill>
                  <a:srgbClr val="92D050"/>
                </a:solidFill>
              </a:rPr>
              <a:t>crew</a:t>
            </a:r>
            <a:r>
              <a:rPr lang="sv-SE" dirty="0">
                <a:solidFill>
                  <a:srgbClr val="92D050"/>
                </a:solidFill>
              </a:rPr>
              <a:t> </a:t>
            </a:r>
            <a:r>
              <a:rPr lang="sv-SE" dirty="0" err="1">
                <a:solidFill>
                  <a:srgbClr val="92D050"/>
                </a:solidFill>
              </a:rPr>
              <a:t>member</a:t>
            </a:r>
            <a:r>
              <a:rPr lang="sv-SE" dirty="0">
                <a:solidFill>
                  <a:srgbClr val="92D050"/>
                </a:solidFill>
              </a:rPr>
              <a:t>’) </a:t>
            </a:r>
            <a:r>
              <a:rPr lang="sv-SE" dirty="0">
                <a:solidFill>
                  <a:schemeClr val="bg1"/>
                </a:solidFill>
              </a:rPr>
              <a:t>person, annan än befälhavaren, som av en operatör tilldelats arbetsuppgifter ombord på segelflygplanet, under befälhavarens ledning. </a:t>
            </a:r>
          </a:p>
        </p:txBody>
      </p:sp>
      <p:sp>
        <p:nvSpPr>
          <p:cNvPr id="4" name="Rektangel 3">
            <a:extLst>
              <a:ext uri="{FF2B5EF4-FFF2-40B4-BE49-F238E27FC236}">
                <a16:creationId xmlns:a16="http://schemas.microsoft.com/office/drawing/2014/main" id="{AC2881F9-C840-4575-ACC9-858BE57BE7F8}"/>
              </a:ext>
            </a:extLst>
          </p:cNvPr>
          <p:cNvSpPr/>
          <p:nvPr/>
        </p:nvSpPr>
        <p:spPr>
          <a:xfrm>
            <a:off x="539551" y="4198940"/>
            <a:ext cx="8171806" cy="1200329"/>
          </a:xfrm>
          <a:prstGeom prst="rect">
            <a:avLst/>
          </a:prstGeom>
        </p:spPr>
        <p:txBody>
          <a:bodyPr wrap="square">
            <a:spAutoFit/>
          </a:bodyPr>
          <a:lstStyle/>
          <a:p>
            <a:r>
              <a:rPr lang="sv-SE" dirty="0">
                <a:solidFill>
                  <a:srgbClr val="FFC000"/>
                </a:solidFill>
              </a:rPr>
              <a:t>9. elektronisk flygväska </a:t>
            </a:r>
            <a:r>
              <a:rPr lang="sv-SE" dirty="0">
                <a:solidFill>
                  <a:schemeClr val="bg1"/>
                </a:solidFill>
              </a:rPr>
              <a:t>(EFB): </a:t>
            </a:r>
            <a:r>
              <a:rPr lang="sv-SE" dirty="0">
                <a:solidFill>
                  <a:srgbClr val="92D050"/>
                </a:solidFill>
              </a:rPr>
              <a:t>(‘</a:t>
            </a:r>
            <a:r>
              <a:rPr lang="sv-SE" dirty="0" err="1">
                <a:solidFill>
                  <a:srgbClr val="92D050"/>
                </a:solidFill>
              </a:rPr>
              <a:t>electronic</a:t>
            </a:r>
            <a:r>
              <a:rPr lang="sv-SE" dirty="0">
                <a:solidFill>
                  <a:srgbClr val="92D050"/>
                </a:solidFill>
              </a:rPr>
              <a:t> flight bag (EFB)’) </a:t>
            </a:r>
            <a:r>
              <a:rPr lang="sv-SE" dirty="0">
                <a:solidFill>
                  <a:schemeClr val="bg1"/>
                </a:solidFill>
              </a:rPr>
              <a:t>elektroniskt informationssystem som består av utrustning och tillämpningar för flygbesättningen och som möjliggör lagring, uppdatering, visning och bearbetning av EFB-funktioner till stöd för flygdriften eller olika arbetsuppgifter. </a:t>
            </a:r>
          </a:p>
        </p:txBody>
      </p:sp>
    </p:spTree>
    <p:extLst>
      <p:ext uri="{BB962C8B-B14F-4D97-AF65-F5344CB8AC3E}">
        <p14:creationId xmlns:p14="http://schemas.microsoft.com/office/powerpoint/2010/main" val="152354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8C5111D-43B8-4C15-8870-24FC5D3D556B}"/>
              </a:ext>
            </a:extLst>
          </p:cNvPr>
          <p:cNvSpPr/>
          <p:nvPr/>
        </p:nvSpPr>
        <p:spPr>
          <a:xfrm>
            <a:off x="323528" y="476672"/>
            <a:ext cx="8136904" cy="1200329"/>
          </a:xfrm>
          <a:prstGeom prst="rect">
            <a:avLst/>
          </a:prstGeom>
        </p:spPr>
        <p:txBody>
          <a:bodyPr wrap="square">
            <a:spAutoFit/>
          </a:bodyPr>
          <a:lstStyle/>
          <a:p>
            <a:r>
              <a:rPr lang="sv-SE" dirty="0">
                <a:solidFill>
                  <a:srgbClr val="FFC000"/>
                </a:solidFill>
              </a:rPr>
              <a:t>10. farligt gods: </a:t>
            </a:r>
            <a:r>
              <a:rPr lang="sv-SE" dirty="0">
                <a:solidFill>
                  <a:srgbClr val="92D050"/>
                </a:solidFill>
              </a:rPr>
              <a:t>(‘</a:t>
            </a:r>
            <a:r>
              <a:rPr lang="sv-SE" dirty="0" err="1">
                <a:solidFill>
                  <a:srgbClr val="92D050"/>
                </a:solidFill>
              </a:rPr>
              <a:t>dangerous</a:t>
            </a:r>
            <a:r>
              <a:rPr lang="sv-SE" dirty="0">
                <a:solidFill>
                  <a:srgbClr val="92D050"/>
                </a:solidFill>
              </a:rPr>
              <a:t> </a:t>
            </a:r>
            <a:r>
              <a:rPr lang="sv-SE" dirty="0" err="1">
                <a:solidFill>
                  <a:srgbClr val="92D050"/>
                </a:solidFill>
              </a:rPr>
              <a:t>goods</a:t>
            </a:r>
            <a:r>
              <a:rPr lang="sv-SE" dirty="0">
                <a:solidFill>
                  <a:srgbClr val="92D050"/>
                </a:solidFill>
              </a:rPr>
              <a:t>’) </a:t>
            </a:r>
            <a:r>
              <a:rPr lang="sv-SE" dirty="0">
                <a:solidFill>
                  <a:schemeClr val="bg1"/>
                </a:solidFill>
              </a:rPr>
              <a:t>artiklar och ämnen som kan utgöra en risk för hälsa, säkerhet, egendom eller miljö, och som ingår i förteckningen över farligt gods i </a:t>
            </a:r>
            <a:r>
              <a:rPr lang="sv-SE" dirty="0" err="1">
                <a:solidFill>
                  <a:schemeClr val="bg1"/>
                </a:solidFill>
              </a:rPr>
              <a:t>Technical</a:t>
            </a:r>
            <a:r>
              <a:rPr lang="sv-SE" dirty="0">
                <a:solidFill>
                  <a:schemeClr val="bg1"/>
                </a:solidFill>
              </a:rPr>
              <a:t> </a:t>
            </a:r>
            <a:r>
              <a:rPr lang="sv-SE" dirty="0" err="1">
                <a:solidFill>
                  <a:schemeClr val="bg1"/>
                </a:solidFill>
              </a:rPr>
              <a:t>Instructions</a:t>
            </a:r>
            <a:r>
              <a:rPr lang="sv-SE" dirty="0">
                <a:solidFill>
                  <a:schemeClr val="bg1"/>
                </a:solidFill>
              </a:rPr>
              <a:t> eller som klassificeras enligt </a:t>
            </a:r>
            <a:r>
              <a:rPr lang="sv-SE" dirty="0" err="1">
                <a:solidFill>
                  <a:schemeClr val="bg1"/>
                </a:solidFill>
              </a:rPr>
              <a:t>Technical</a:t>
            </a:r>
            <a:r>
              <a:rPr lang="sv-SE" dirty="0">
                <a:solidFill>
                  <a:schemeClr val="bg1"/>
                </a:solidFill>
              </a:rPr>
              <a:t> </a:t>
            </a:r>
            <a:r>
              <a:rPr lang="sv-SE" dirty="0" err="1">
                <a:solidFill>
                  <a:schemeClr val="bg1"/>
                </a:solidFill>
              </a:rPr>
              <a:t>Instructions</a:t>
            </a:r>
            <a:r>
              <a:rPr lang="sv-SE" dirty="0">
                <a:solidFill>
                  <a:schemeClr val="bg1"/>
                </a:solidFill>
              </a:rPr>
              <a:t>. </a:t>
            </a:r>
          </a:p>
        </p:txBody>
      </p:sp>
      <p:sp>
        <p:nvSpPr>
          <p:cNvPr id="3" name="Rektangel 2">
            <a:extLst>
              <a:ext uri="{FF2B5EF4-FFF2-40B4-BE49-F238E27FC236}">
                <a16:creationId xmlns:a16="http://schemas.microsoft.com/office/drawing/2014/main" id="{F22869E2-A2A0-4399-95A2-F92F7AE87D1B}"/>
              </a:ext>
            </a:extLst>
          </p:cNvPr>
          <p:cNvSpPr/>
          <p:nvPr/>
        </p:nvSpPr>
        <p:spPr>
          <a:xfrm>
            <a:off x="323528" y="1988840"/>
            <a:ext cx="8136904" cy="1200329"/>
          </a:xfrm>
          <a:prstGeom prst="rect">
            <a:avLst/>
          </a:prstGeom>
        </p:spPr>
        <p:txBody>
          <a:bodyPr wrap="square">
            <a:spAutoFit/>
          </a:bodyPr>
          <a:lstStyle/>
          <a:p>
            <a:r>
              <a:rPr lang="sv-SE" dirty="0">
                <a:solidFill>
                  <a:srgbClr val="FFC000"/>
                </a:solidFill>
              </a:rPr>
              <a:t>11. </a:t>
            </a:r>
            <a:r>
              <a:rPr lang="sv-SE" dirty="0" err="1">
                <a:solidFill>
                  <a:srgbClr val="FFC000"/>
                </a:solidFill>
              </a:rPr>
              <a:t>Technical</a:t>
            </a:r>
            <a:r>
              <a:rPr lang="sv-SE" dirty="0">
                <a:solidFill>
                  <a:srgbClr val="FFC000"/>
                </a:solidFill>
              </a:rPr>
              <a:t> </a:t>
            </a:r>
            <a:r>
              <a:rPr lang="sv-SE" dirty="0" err="1">
                <a:solidFill>
                  <a:srgbClr val="FFC000"/>
                </a:solidFill>
              </a:rPr>
              <a:t>Instructions</a:t>
            </a:r>
            <a:r>
              <a:rPr lang="sv-SE" dirty="0">
                <a:solidFill>
                  <a:srgbClr val="FFC000"/>
                </a:solidFill>
              </a:rPr>
              <a:t>: </a:t>
            </a:r>
            <a:r>
              <a:rPr lang="sv-SE" dirty="0">
                <a:solidFill>
                  <a:schemeClr val="bg1"/>
                </a:solidFill>
              </a:rPr>
              <a:t>den senaste gällande utgåvan av bestämmelserna för säker transport av farligt gods med flyg (</a:t>
            </a:r>
            <a:r>
              <a:rPr lang="sv-SE" dirty="0" err="1">
                <a:solidFill>
                  <a:schemeClr val="bg1"/>
                </a:solidFill>
              </a:rPr>
              <a:t>Technical</a:t>
            </a:r>
            <a:r>
              <a:rPr lang="sv-SE" dirty="0">
                <a:solidFill>
                  <a:schemeClr val="bg1"/>
                </a:solidFill>
              </a:rPr>
              <a:t> </a:t>
            </a:r>
            <a:r>
              <a:rPr lang="sv-SE" dirty="0" err="1">
                <a:solidFill>
                  <a:schemeClr val="bg1"/>
                </a:solidFill>
              </a:rPr>
              <a:t>instructions</a:t>
            </a:r>
            <a:r>
              <a:rPr lang="sv-SE" dirty="0">
                <a:solidFill>
                  <a:schemeClr val="bg1"/>
                </a:solidFill>
              </a:rPr>
              <a:t> for the </a:t>
            </a:r>
            <a:r>
              <a:rPr lang="sv-SE" dirty="0" err="1">
                <a:solidFill>
                  <a:schemeClr val="bg1"/>
                </a:solidFill>
              </a:rPr>
              <a:t>safe</a:t>
            </a:r>
            <a:r>
              <a:rPr lang="sv-SE" dirty="0">
                <a:solidFill>
                  <a:schemeClr val="bg1"/>
                </a:solidFill>
              </a:rPr>
              <a:t> transport of </a:t>
            </a:r>
            <a:r>
              <a:rPr lang="sv-SE" dirty="0" err="1">
                <a:solidFill>
                  <a:schemeClr val="bg1"/>
                </a:solidFill>
              </a:rPr>
              <a:t>dangerous</a:t>
            </a:r>
            <a:r>
              <a:rPr lang="sv-SE" dirty="0">
                <a:solidFill>
                  <a:schemeClr val="bg1"/>
                </a:solidFill>
              </a:rPr>
              <a:t> </a:t>
            </a:r>
            <a:r>
              <a:rPr lang="sv-SE" dirty="0" err="1">
                <a:solidFill>
                  <a:schemeClr val="bg1"/>
                </a:solidFill>
              </a:rPr>
              <a:t>goods</a:t>
            </a:r>
            <a:r>
              <a:rPr lang="sv-SE" dirty="0">
                <a:solidFill>
                  <a:schemeClr val="bg1"/>
                </a:solidFill>
              </a:rPr>
              <a:t> by air), inklusive supplementet och alla tillägg, utgivna av </a:t>
            </a:r>
            <a:r>
              <a:rPr lang="sv-SE" dirty="0" err="1">
                <a:solidFill>
                  <a:schemeClr val="bg1"/>
                </a:solidFill>
              </a:rPr>
              <a:t>Icao</a:t>
            </a:r>
            <a:r>
              <a:rPr lang="sv-SE" dirty="0">
                <a:solidFill>
                  <a:schemeClr val="bg1"/>
                </a:solidFill>
              </a:rPr>
              <a:t> i dokument 9284-AN/905. </a:t>
            </a:r>
          </a:p>
        </p:txBody>
      </p:sp>
      <p:sp>
        <p:nvSpPr>
          <p:cNvPr id="4" name="Rektangel 3">
            <a:extLst>
              <a:ext uri="{FF2B5EF4-FFF2-40B4-BE49-F238E27FC236}">
                <a16:creationId xmlns:a16="http://schemas.microsoft.com/office/drawing/2014/main" id="{486F00C5-3EC7-4C45-A7D1-0352213CA30F}"/>
              </a:ext>
            </a:extLst>
          </p:cNvPr>
          <p:cNvSpPr/>
          <p:nvPr/>
        </p:nvSpPr>
        <p:spPr>
          <a:xfrm>
            <a:off x="323528" y="3711595"/>
            <a:ext cx="8064896" cy="1477328"/>
          </a:xfrm>
          <a:prstGeom prst="rect">
            <a:avLst/>
          </a:prstGeom>
        </p:spPr>
        <p:txBody>
          <a:bodyPr wrap="square">
            <a:spAutoFit/>
          </a:bodyPr>
          <a:lstStyle/>
          <a:p>
            <a:r>
              <a:rPr lang="sv-SE" dirty="0">
                <a:solidFill>
                  <a:srgbClr val="FFC000"/>
                </a:solidFill>
              </a:rPr>
              <a:t>12. specialiserad segelflygverksamhet: </a:t>
            </a:r>
            <a:r>
              <a:rPr lang="sv-SE" dirty="0">
                <a:solidFill>
                  <a:srgbClr val="92D050"/>
                </a:solidFill>
              </a:rPr>
              <a:t>(‘</a:t>
            </a:r>
            <a:r>
              <a:rPr lang="sv-SE" dirty="0" err="1">
                <a:solidFill>
                  <a:srgbClr val="92D050"/>
                </a:solidFill>
              </a:rPr>
              <a:t>sailplane</a:t>
            </a:r>
            <a:r>
              <a:rPr lang="sv-SE" dirty="0">
                <a:solidFill>
                  <a:srgbClr val="92D050"/>
                </a:solidFill>
              </a:rPr>
              <a:t> specialised operation’) </a:t>
            </a:r>
            <a:r>
              <a:rPr lang="sv-SE" dirty="0">
                <a:solidFill>
                  <a:schemeClr val="bg1"/>
                </a:solidFill>
              </a:rPr>
              <a:t>all segelflygverksamhet, vare sig den är kommersiell eller icke-kommersiell, vars huvudsyfte inte gäller typiska sport- och fritidsverksamheter, utan fallskärmsverksamhet, flygningar för nyhetsmedier, flygningar för TV eller film, flyguppvisningar eller liknande specialiserade verksamheter. </a:t>
            </a:r>
          </a:p>
        </p:txBody>
      </p:sp>
    </p:spTree>
    <p:extLst>
      <p:ext uri="{BB962C8B-B14F-4D97-AF65-F5344CB8AC3E}">
        <p14:creationId xmlns:p14="http://schemas.microsoft.com/office/powerpoint/2010/main" val="286603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28F7E79-734B-4605-8FE7-04FC21915BA5}"/>
              </a:ext>
            </a:extLst>
          </p:cNvPr>
          <p:cNvSpPr/>
          <p:nvPr/>
        </p:nvSpPr>
        <p:spPr>
          <a:xfrm>
            <a:off x="395536" y="548680"/>
            <a:ext cx="8208912" cy="1200329"/>
          </a:xfrm>
          <a:prstGeom prst="rect">
            <a:avLst/>
          </a:prstGeom>
        </p:spPr>
        <p:txBody>
          <a:bodyPr wrap="square">
            <a:spAutoFit/>
          </a:bodyPr>
          <a:lstStyle/>
          <a:p>
            <a:r>
              <a:rPr lang="sv-SE" dirty="0">
                <a:solidFill>
                  <a:srgbClr val="FFC000"/>
                </a:solidFill>
              </a:rPr>
              <a:t>13. mörker: </a:t>
            </a:r>
            <a:r>
              <a:rPr lang="sv-SE" dirty="0">
                <a:solidFill>
                  <a:srgbClr val="92D050"/>
                </a:solidFill>
              </a:rPr>
              <a:t>(‘</a:t>
            </a:r>
            <a:r>
              <a:rPr lang="sv-SE" dirty="0" err="1">
                <a:solidFill>
                  <a:srgbClr val="92D050"/>
                </a:solidFill>
              </a:rPr>
              <a:t>night</a:t>
            </a:r>
            <a:r>
              <a:rPr lang="sv-SE" dirty="0">
                <a:solidFill>
                  <a:srgbClr val="92D050"/>
                </a:solidFill>
              </a:rPr>
              <a:t>’) </a:t>
            </a:r>
            <a:r>
              <a:rPr lang="sv-SE" dirty="0">
                <a:solidFill>
                  <a:schemeClr val="bg1"/>
                </a:solidFill>
              </a:rPr>
              <a:t>perioden mellan den borgerliga skymningens slut och den borgerliga gryningens början. Den borgerliga skymningen slutar då solskivans centrum befinner sig 6 grader under horisonten; den borgerliga gryningen börjar då solskivans centrum befinner sig 6 grader under horisontalplanet. </a:t>
            </a:r>
          </a:p>
        </p:txBody>
      </p:sp>
      <p:pic>
        <p:nvPicPr>
          <p:cNvPr id="3074" name="Picture 2" descr="Image result for Borglig skymning astronomi">
            <a:extLst>
              <a:ext uri="{FF2B5EF4-FFF2-40B4-BE49-F238E27FC236}">
                <a16:creationId xmlns:a16="http://schemas.microsoft.com/office/drawing/2014/main" id="{92880A45-F69C-4EBA-ADC4-DB0D3F236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74654"/>
            <a:ext cx="3762072" cy="27086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E3F0B18C-F011-4070-B70A-DEAD24956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584" y="2074654"/>
            <a:ext cx="5048250" cy="270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69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CE61639-560B-40D8-AAEC-F7F71F4D57DF}"/>
              </a:ext>
            </a:extLst>
          </p:cNvPr>
          <p:cNvSpPr/>
          <p:nvPr/>
        </p:nvSpPr>
        <p:spPr>
          <a:xfrm>
            <a:off x="2483768" y="332656"/>
            <a:ext cx="4572000" cy="1754326"/>
          </a:xfrm>
          <a:prstGeom prst="rect">
            <a:avLst/>
          </a:prstGeom>
        </p:spPr>
        <p:txBody>
          <a:bodyPr>
            <a:spAutoFit/>
          </a:bodyPr>
          <a:lstStyle/>
          <a:p>
            <a:pPr algn="ctr"/>
            <a:r>
              <a:rPr lang="sv-SE" dirty="0">
                <a:solidFill>
                  <a:schemeClr val="bg1"/>
                </a:solidFill>
              </a:rPr>
              <a:t>BILAGA II </a:t>
            </a:r>
          </a:p>
          <a:p>
            <a:pPr algn="ctr"/>
            <a:r>
              <a:rPr lang="sv-SE" dirty="0">
                <a:solidFill>
                  <a:schemeClr val="bg1"/>
                </a:solidFill>
              </a:rPr>
              <a:t>FLYGDRIFT MED SEGELFLYGPLAN</a:t>
            </a:r>
          </a:p>
          <a:p>
            <a:pPr algn="ctr"/>
            <a:r>
              <a:rPr lang="sv-SE" dirty="0">
                <a:solidFill>
                  <a:schemeClr val="bg1"/>
                </a:solidFill>
              </a:rPr>
              <a:t>[DEL-SAO] </a:t>
            </a:r>
          </a:p>
          <a:p>
            <a:endParaRPr lang="sv-SE" dirty="0">
              <a:solidFill>
                <a:schemeClr val="bg1"/>
              </a:solidFill>
            </a:endParaRPr>
          </a:p>
          <a:p>
            <a:pPr algn="ctr"/>
            <a:r>
              <a:rPr lang="sv-SE" dirty="0">
                <a:solidFill>
                  <a:schemeClr val="bg1"/>
                </a:solidFill>
              </a:rPr>
              <a:t>KAPITEL GEN </a:t>
            </a:r>
          </a:p>
          <a:p>
            <a:pPr algn="ctr"/>
            <a:r>
              <a:rPr lang="sv-SE" dirty="0">
                <a:solidFill>
                  <a:schemeClr val="bg1"/>
                </a:solidFill>
              </a:rPr>
              <a:t>ALLMÄNNA KRAV</a:t>
            </a:r>
          </a:p>
        </p:txBody>
      </p:sp>
      <p:sp>
        <p:nvSpPr>
          <p:cNvPr id="4" name="Rektangel 3">
            <a:extLst>
              <a:ext uri="{FF2B5EF4-FFF2-40B4-BE49-F238E27FC236}">
                <a16:creationId xmlns:a16="http://schemas.microsoft.com/office/drawing/2014/main" id="{59CC2126-0522-42F2-B420-AAE1EB3AA626}"/>
              </a:ext>
            </a:extLst>
          </p:cNvPr>
          <p:cNvSpPr/>
          <p:nvPr/>
        </p:nvSpPr>
        <p:spPr>
          <a:xfrm>
            <a:off x="2483768" y="2276872"/>
            <a:ext cx="4572000" cy="1569660"/>
          </a:xfrm>
          <a:prstGeom prst="rect">
            <a:avLst/>
          </a:prstGeom>
        </p:spPr>
        <p:txBody>
          <a:bodyPr>
            <a:spAutoFit/>
          </a:bodyPr>
          <a:lstStyle/>
          <a:p>
            <a:pPr algn="ctr"/>
            <a:r>
              <a:rPr lang="sv-SE" sz="1600" dirty="0">
                <a:solidFill>
                  <a:srgbClr val="92D050"/>
                </a:solidFill>
              </a:rPr>
              <a:t>ANNEX II </a:t>
            </a:r>
          </a:p>
          <a:p>
            <a:pPr algn="ctr"/>
            <a:r>
              <a:rPr lang="sv-SE" sz="1600" dirty="0">
                <a:solidFill>
                  <a:srgbClr val="92D050"/>
                </a:solidFill>
              </a:rPr>
              <a:t>SAILPLANE AIR OPERATIONS </a:t>
            </a:r>
          </a:p>
          <a:p>
            <a:pPr algn="ctr"/>
            <a:r>
              <a:rPr lang="sv-SE" sz="1600" dirty="0">
                <a:solidFill>
                  <a:srgbClr val="92D050"/>
                </a:solidFill>
              </a:rPr>
              <a:t>[PART-SAO] </a:t>
            </a:r>
          </a:p>
          <a:p>
            <a:pPr algn="ctr"/>
            <a:endParaRPr lang="sv-SE" sz="1600" dirty="0">
              <a:solidFill>
                <a:srgbClr val="92D050"/>
              </a:solidFill>
            </a:endParaRPr>
          </a:p>
          <a:p>
            <a:pPr algn="ctr"/>
            <a:r>
              <a:rPr lang="sv-SE" sz="1600" dirty="0">
                <a:solidFill>
                  <a:srgbClr val="92D050"/>
                </a:solidFill>
              </a:rPr>
              <a:t>SUBPART GEN </a:t>
            </a:r>
          </a:p>
          <a:p>
            <a:pPr algn="ctr"/>
            <a:r>
              <a:rPr lang="sv-SE" sz="1600" dirty="0">
                <a:solidFill>
                  <a:srgbClr val="92D050"/>
                </a:solidFill>
              </a:rPr>
              <a:t>GENERAL REQUIREMENTS</a:t>
            </a:r>
          </a:p>
        </p:txBody>
      </p:sp>
      <p:sp>
        <p:nvSpPr>
          <p:cNvPr id="5" name="Rektangel 4">
            <a:extLst>
              <a:ext uri="{FF2B5EF4-FFF2-40B4-BE49-F238E27FC236}">
                <a16:creationId xmlns:a16="http://schemas.microsoft.com/office/drawing/2014/main" id="{DA53D88F-67DE-4F43-BFF0-AF1DD61D3B86}"/>
              </a:ext>
            </a:extLst>
          </p:cNvPr>
          <p:cNvSpPr/>
          <p:nvPr/>
        </p:nvSpPr>
        <p:spPr>
          <a:xfrm>
            <a:off x="431540" y="4031030"/>
            <a:ext cx="8280920" cy="1477328"/>
          </a:xfrm>
          <a:prstGeom prst="rect">
            <a:avLst/>
          </a:prstGeom>
        </p:spPr>
        <p:txBody>
          <a:bodyPr wrap="square">
            <a:spAutoFit/>
          </a:bodyPr>
          <a:lstStyle/>
          <a:p>
            <a:r>
              <a:rPr lang="sv-SE" dirty="0">
                <a:solidFill>
                  <a:schemeClr val="bg1"/>
                </a:solidFill>
              </a:rPr>
              <a:t>SAO.GEN.100 Tillämpningsområde</a:t>
            </a:r>
          </a:p>
          <a:p>
            <a:r>
              <a:rPr lang="sv-SE" dirty="0">
                <a:solidFill>
                  <a:schemeClr val="bg1"/>
                </a:solidFill>
              </a:rPr>
              <a:t> </a:t>
            </a:r>
          </a:p>
          <a:p>
            <a:r>
              <a:rPr lang="sv-SE" dirty="0">
                <a:solidFill>
                  <a:schemeClr val="bg1"/>
                </a:solidFill>
              </a:rPr>
              <a:t>I enlighet med artikel 3 fastställs i detta kapitel de krav som ska uppfyllas av </a:t>
            </a:r>
            <a:r>
              <a:rPr lang="sv-SE" dirty="0">
                <a:solidFill>
                  <a:srgbClr val="FFC000"/>
                </a:solidFill>
              </a:rPr>
              <a:t>alla segelflygplansoperatörer,</a:t>
            </a:r>
            <a:r>
              <a:rPr lang="sv-SE" dirty="0">
                <a:solidFill>
                  <a:schemeClr val="bg1"/>
                </a:solidFill>
              </a:rPr>
              <a:t> utom de konstruktions- eller tillverkningsorganisationer som avses i artikel 3.1 andra stycket.</a:t>
            </a:r>
          </a:p>
        </p:txBody>
      </p:sp>
    </p:spTree>
    <p:extLst>
      <p:ext uri="{BB962C8B-B14F-4D97-AF65-F5344CB8AC3E}">
        <p14:creationId xmlns:p14="http://schemas.microsoft.com/office/powerpoint/2010/main" val="360186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2645BE5-BA53-4717-8032-E73CFABD40FC}"/>
              </a:ext>
            </a:extLst>
          </p:cNvPr>
          <p:cNvSpPr/>
          <p:nvPr/>
        </p:nvSpPr>
        <p:spPr>
          <a:xfrm>
            <a:off x="323528" y="548680"/>
            <a:ext cx="8568952" cy="3477875"/>
          </a:xfrm>
          <a:prstGeom prst="rect">
            <a:avLst/>
          </a:prstGeom>
        </p:spPr>
        <p:txBody>
          <a:bodyPr wrap="square">
            <a:spAutoFit/>
          </a:bodyPr>
          <a:lstStyle/>
          <a:p>
            <a:r>
              <a:rPr lang="sv-SE" sz="2000" b="1" dirty="0">
                <a:solidFill>
                  <a:schemeClr val="bg1"/>
                </a:solidFill>
              </a:rPr>
              <a:t>SAO.GEN.110 Påvisande av efterlevnaden av kraven </a:t>
            </a:r>
          </a:p>
          <a:p>
            <a:endParaRPr lang="sv-SE" sz="2000" dirty="0">
              <a:solidFill>
                <a:schemeClr val="bg1"/>
              </a:solidFill>
            </a:endParaRPr>
          </a:p>
          <a:p>
            <a:pPr marL="457200" indent="-457200">
              <a:buAutoNum type="alphaLcParenR"/>
            </a:pPr>
            <a:r>
              <a:rPr lang="sv-SE" sz="2000" dirty="0">
                <a:solidFill>
                  <a:srgbClr val="FFC000"/>
                </a:solidFill>
              </a:rPr>
              <a:t>En operatör ska</a:t>
            </a:r>
            <a:r>
              <a:rPr lang="sv-SE" sz="2000" dirty="0">
                <a:solidFill>
                  <a:schemeClr val="bg1"/>
                </a:solidFill>
              </a:rPr>
              <a:t>, när så begärs av den behöriga myndighet som </a:t>
            </a:r>
            <a:r>
              <a:rPr lang="sv-SE" sz="2000" dirty="0">
                <a:solidFill>
                  <a:srgbClr val="FFC000"/>
                </a:solidFill>
              </a:rPr>
              <a:t>kontrollerar operatörens fortlöpande efterlevnad </a:t>
            </a:r>
            <a:r>
              <a:rPr lang="sv-SE" sz="2000" dirty="0">
                <a:solidFill>
                  <a:schemeClr val="bg1"/>
                </a:solidFill>
              </a:rPr>
              <a:t>av krav i enlighet med punkt ARO.GEN.300 a.2 i bilaga II till förordning (EU) nr 965/2012, påvisa efterlevnaden av de grundläggande kraven i bilaga V till förordning (EU) 2018/1139 och kraven i denna förordning. </a:t>
            </a:r>
          </a:p>
          <a:p>
            <a:endParaRPr lang="sv-SE" sz="2000" dirty="0">
              <a:solidFill>
                <a:schemeClr val="bg1"/>
              </a:solidFill>
            </a:endParaRPr>
          </a:p>
          <a:p>
            <a:r>
              <a:rPr lang="sv-SE" sz="2000" dirty="0">
                <a:solidFill>
                  <a:schemeClr val="bg1"/>
                </a:solidFill>
              </a:rPr>
              <a:t>b) För att påvisa sådan efterlevnad får operatören hänvisa till följande sätt: </a:t>
            </a:r>
          </a:p>
          <a:p>
            <a:pPr marL="457200" indent="-457200">
              <a:buAutoNum type="arabicParenR"/>
            </a:pPr>
            <a:r>
              <a:rPr lang="sv-SE" sz="2000" dirty="0">
                <a:solidFill>
                  <a:schemeClr val="bg1"/>
                </a:solidFill>
              </a:rPr>
              <a:t>Godtagbart sätt att uppfylla kraven (AMC). </a:t>
            </a:r>
          </a:p>
          <a:p>
            <a:pPr marL="457200" indent="-457200">
              <a:buAutoNum type="arabicParenR"/>
            </a:pPr>
            <a:r>
              <a:rPr lang="sv-SE" sz="2000" dirty="0">
                <a:solidFill>
                  <a:schemeClr val="bg1"/>
                </a:solidFill>
              </a:rPr>
              <a:t>2) Alternativt sätt att uppfylla kraven (</a:t>
            </a:r>
            <a:r>
              <a:rPr lang="sv-SE" sz="2000" dirty="0" err="1">
                <a:solidFill>
                  <a:schemeClr val="bg1"/>
                </a:solidFill>
              </a:rPr>
              <a:t>AltMoC</a:t>
            </a:r>
            <a:r>
              <a:rPr lang="sv-SE" sz="2000" dirty="0">
                <a:solidFill>
                  <a:schemeClr val="bg1"/>
                </a:solidFill>
              </a:rPr>
              <a:t>).</a:t>
            </a:r>
          </a:p>
        </p:txBody>
      </p:sp>
    </p:spTree>
    <p:extLst>
      <p:ext uri="{BB962C8B-B14F-4D97-AF65-F5344CB8AC3E}">
        <p14:creationId xmlns:p14="http://schemas.microsoft.com/office/powerpoint/2010/main" val="228097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EF9C321-5CE6-4D2A-AE5C-AFF8326BFAA7}"/>
              </a:ext>
            </a:extLst>
          </p:cNvPr>
          <p:cNvSpPr/>
          <p:nvPr/>
        </p:nvSpPr>
        <p:spPr>
          <a:xfrm>
            <a:off x="629562" y="764704"/>
            <a:ext cx="7884876" cy="923330"/>
          </a:xfrm>
          <a:prstGeom prst="rect">
            <a:avLst/>
          </a:prstGeom>
        </p:spPr>
        <p:txBody>
          <a:bodyPr wrap="square">
            <a:spAutoFit/>
          </a:bodyPr>
          <a:lstStyle/>
          <a:p>
            <a:r>
              <a:rPr lang="sv-SE" dirty="0">
                <a:solidFill>
                  <a:srgbClr val="FFC000"/>
                </a:solidFill>
              </a:rPr>
              <a:t>KOMMISSIONENS GENOMFÖRANDEFÖRORDNING (EU) 2018/1976 av den 14 december 2018 om detaljerade regler för segelflygverksamhet enligt Europaparlamentets och rådets förordning (EU) 2018/1139 </a:t>
            </a:r>
          </a:p>
        </p:txBody>
      </p:sp>
      <p:sp>
        <p:nvSpPr>
          <p:cNvPr id="3" name="Rektangel 2">
            <a:extLst>
              <a:ext uri="{FF2B5EF4-FFF2-40B4-BE49-F238E27FC236}">
                <a16:creationId xmlns:a16="http://schemas.microsoft.com/office/drawing/2014/main" id="{5FD99D18-1664-4172-B732-DBCFB1E2F3F0}"/>
              </a:ext>
            </a:extLst>
          </p:cNvPr>
          <p:cNvSpPr/>
          <p:nvPr/>
        </p:nvSpPr>
        <p:spPr>
          <a:xfrm>
            <a:off x="610304" y="1762689"/>
            <a:ext cx="7753728" cy="830997"/>
          </a:xfrm>
          <a:prstGeom prst="rect">
            <a:avLst/>
          </a:prstGeom>
        </p:spPr>
        <p:txBody>
          <a:bodyPr wrap="square">
            <a:spAutoFit/>
          </a:bodyPr>
          <a:lstStyle/>
          <a:p>
            <a:r>
              <a:rPr lang="en-US" sz="1600" dirty="0">
                <a:solidFill>
                  <a:srgbClr val="92D050"/>
                </a:solidFill>
              </a:rPr>
              <a:t>COMMISSION IMPLEMENTING REGULATION (EU) 2018/1976 of 14 December 2018 laying down detailed rules for the operation of sailplanes pursuant to Regulation (EU) 2018/1139 of the European Parliament and of the Council </a:t>
            </a:r>
            <a:endParaRPr lang="sv-SE" sz="1600" dirty="0">
              <a:solidFill>
                <a:srgbClr val="92D050"/>
              </a:solidFill>
            </a:endParaRPr>
          </a:p>
        </p:txBody>
      </p:sp>
      <p:pic>
        <p:nvPicPr>
          <p:cNvPr id="4" name="Bildobjekt 3">
            <a:extLst>
              <a:ext uri="{FF2B5EF4-FFF2-40B4-BE49-F238E27FC236}">
                <a16:creationId xmlns:a16="http://schemas.microsoft.com/office/drawing/2014/main" id="{411EA7C8-3B02-41F9-953A-12627CFDFD79}"/>
              </a:ext>
            </a:extLst>
          </p:cNvPr>
          <p:cNvPicPr>
            <a:picLocks noChangeAspect="1"/>
          </p:cNvPicPr>
          <p:nvPr/>
        </p:nvPicPr>
        <p:blipFill>
          <a:blip r:embed="rId2"/>
          <a:stretch>
            <a:fillRect/>
          </a:stretch>
        </p:blipFill>
        <p:spPr>
          <a:xfrm>
            <a:off x="280044" y="2780928"/>
            <a:ext cx="8583912" cy="3889585"/>
          </a:xfrm>
          <a:prstGeom prst="rect">
            <a:avLst/>
          </a:prstGeom>
        </p:spPr>
      </p:pic>
      <p:sp>
        <p:nvSpPr>
          <p:cNvPr id="6" name="Rektangel 5">
            <a:extLst>
              <a:ext uri="{FF2B5EF4-FFF2-40B4-BE49-F238E27FC236}">
                <a16:creationId xmlns:a16="http://schemas.microsoft.com/office/drawing/2014/main" id="{F61D8033-FC30-4BAD-89FF-2A4B45555EFC}"/>
              </a:ext>
            </a:extLst>
          </p:cNvPr>
          <p:cNvSpPr/>
          <p:nvPr/>
        </p:nvSpPr>
        <p:spPr>
          <a:xfrm>
            <a:off x="5580112" y="3757601"/>
            <a:ext cx="3070071" cy="369332"/>
          </a:xfrm>
          <a:prstGeom prst="rect">
            <a:avLst/>
          </a:prstGeom>
        </p:spPr>
        <p:txBody>
          <a:bodyPr wrap="none">
            <a:spAutoFit/>
          </a:bodyPr>
          <a:lstStyle/>
          <a:p>
            <a:pPr marL="0" indent="0">
              <a:buFontTx/>
              <a:buNone/>
            </a:pPr>
            <a:r>
              <a:rPr lang="en-GB" altLang="en-US" kern="0" dirty="0">
                <a:solidFill>
                  <a:schemeClr val="bg1"/>
                </a:solidFill>
                <a:latin typeface="Calibri" panose="020F0502020204030204" pitchFamily="34" charset="0"/>
              </a:rPr>
              <a:t>SAO = </a:t>
            </a:r>
            <a:r>
              <a:rPr lang="en-GB" altLang="en-US" b="1" u="sng" kern="0" dirty="0">
                <a:solidFill>
                  <a:schemeClr val="bg1"/>
                </a:solidFill>
                <a:latin typeface="Calibri" panose="020F0502020204030204" pitchFamily="34" charset="0"/>
              </a:rPr>
              <a:t>S</a:t>
            </a:r>
            <a:r>
              <a:rPr lang="en-GB" altLang="en-US" kern="0" dirty="0">
                <a:solidFill>
                  <a:schemeClr val="bg1"/>
                </a:solidFill>
                <a:latin typeface="Calibri" panose="020F0502020204030204" pitchFamily="34" charset="0"/>
              </a:rPr>
              <a:t>ailplane </a:t>
            </a:r>
            <a:r>
              <a:rPr lang="en-GB" altLang="en-US" b="1" u="sng" kern="0" dirty="0">
                <a:solidFill>
                  <a:schemeClr val="bg1"/>
                </a:solidFill>
                <a:latin typeface="Calibri" panose="020F0502020204030204" pitchFamily="34" charset="0"/>
              </a:rPr>
              <a:t>A</a:t>
            </a:r>
            <a:r>
              <a:rPr lang="en-GB" altLang="en-US" kern="0" dirty="0">
                <a:solidFill>
                  <a:schemeClr val="bg1"/>
                </a:solidFill>
                <a:latin typeface="Calibri" panose="020F0502020204030204" pitchFamily="34" charset="0"/>
              </a:rPr>
              <a:t>ir </a:t>
            </a:r>
            <a:r>
              <a:rPr lang="en-GB" altLang="en-US" b="1" u="sng" kern="0" dirty="0">
                <a:solidFill>
                  <a:schemeClr val="bg1"/>
                </a:solidFill>
                <a:latin typeface="Calibri" panose="020F0502020204030204" pitchFamily="34" charset="0"/>
              </a:rPr>
              <a:t>O</a:t>
            </a:r>
            <a:r>
              <a:rPr lang="en-GB" altLang="en-US" kern="0" dirty="0">
                <a:solidFill>
                  <a:schemeClr val="bg1"/>
                </a:solidFill>
                <a:latin typeface="Calibri" panose="020F0502020204030204" pitchFamily="34" charset="0"/>
              </a:rPr>
              <a:t>perations</a:t>
            </a:r>
          </a:p>
        </p:txBody>
      </p:sp>
    </p:spTree>
    <p:extLst>
      <p:ext uri="{BB962C8B-B14F-4D97-AF65-F5344CB8AC3E}">
        <p14:creationId xmlns:p14="http://schemas.microsoft.com/office/powerpoint/2010/main" val="3971491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BCFCB6E-FB50-45BF-A19B-45E9E7E377D4}"/>
              </a:ext>
            </a:extLst>
          </p:cNvPr>
          <p:cNvPicPr>
            <a:picLocks noChangeAspect="1"/>
          </p:cNvPicPr>
          <p:nvPr/>
        </p:nvPicPr>
        <p:blipFill>
          <a:blip r:embed="rId2"/>
          <a:stretch>
            <a:fillRect/>
          </a:stretch>
        </p:blipFill>
        <p:spPr>
          <a:xfrm>
            <a:off x="539552" y="836712"/>
            <a:ext cx="8064896" cy="4032448"/>
          </a:xfrm>
          <a:prstGeom prst="rect">
            <a:avLst/>
          </a:prstGeom>
        </p:spPr>
      </p:pic>
    </p:spTree>
    <p:extLst>
      <p:ext uri="{BB962C8B-B14F-4D97-AF65-F5344CB8AC3E}">
        <p14:creationId xmlns:p14="http://schemas.microsoft.com/office/powerpoint/2010/main" val="277212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461942F-4CCA-42F3-979A-90E50D0C94CF}"/>
              </a:ext>
            </a:extLst>
          </p:cNvPr>
          <p:cNvSpPr/>
          <p:nvPr/>
        </p:nvSpPr>
        <p:spPr>
          <a:xfrm>
            <a:off x="395536" y="476672"/>
            <a:ext cx="8280920" cy="2554545"/>
          </a:xfrm>
          <a:prstGeom prst="rect">
            <a:avLst/>
          </a:prstGeom>
        </p:spPr>
        <p:txBody>
          <a:bodyPr wrap="square">
            <a:spAutoFit/>
          </a:bodyPr>
          <a:lstStyle/>
          <a:p>
            <a:r>
              <a:rPr lang="sv-SE" sz="2000" b="1" dirty="0">
                <a:solidFill>
                  <a:schemeClr val="bg1"/>
                </a:solidFill>
              </a:rPr>
              <a:t>SAO.GEN.115 Introduktionsflygningar </a:t>
            </a:r>
          </a:p>
          <a:p>
            <a:endParaRPr lang="sv-SE" sz="2000" dirty="0">
              <a:solidFill>
                <a:schemeClr val="bg1"/>
              </a:solidFill>
            </a:endParaRPr>
          </a:p>
          <a:p>
            <a:r>
              <a:rPr lang="sv-SE" sz="2000" dirty="0">
                <a:solidFill>
                  <a:srgbClr val="FFC000"/>
                </a:solidFill>
              </a:rPr>
              <a:t>Introduktionsflygningar ska</a:t>
            </a:r>
          </a:p>
          <a:p>
            <a:r>
              <a:rPr lang="sv-SE" sz="2000" dirty="0">
                <a:solidFill>
                  <a:schemeClr val="bg1"/>
                </a:solidFill>
              </a:rPr>
              <a:t> </a:t>
            </a:r>
          </a:p>
          <a:p>
            <a:pPr marL="457200" indent="-457200">
              <a:buAutoNum type="alphaLcParenR"/>
            </a:pPr>
            <a:r>
              <a:rPr lang="sv-SE" sz="2000" dirty="0">
                <a:solidFill>
                  <a:schemeClr val="bg1"/>
                </a:solidFill>
              </a:rPr>
              <a:t>genomföras </a:t>
            </a:r>
            <a:r>
              <a:rPr lang="sv-SE" sz="2000" dirty="0">
                <a:solidFill>
                  <a:srgbClr val="FFC000"/>
                </a:solidFill>
              </a:rPr>
              <a:t>enligt visuellflygregler (VFR) under dager</a:t>
            </a:r>
            <a:r>
              <a:rPr lang="sv-SE" sz="2000" dirty="0">
                <a:solidFill>
                  <a:schemeClr val="bg1"/>
                </a:solidFill>
              </a:rPr>
              <a:t>, och </a:t>
            </a:r>
          </a:p>
          <a:p>
            <a:pPr marL="457200" indent="-457200">
              <a:buAutoNum type="alphaLcParenR"/>
            </a:pPr>
            <a:r>
              <a:rPr lang="sv-SE" sz="2000" dirty="0">
                <a:solidFill>
                  <a:schemeClr val="bg1"/>
                </a:solidFill>
              </a:rPr>
              <a:t>övervakas, vad gäller flygningarnas säkerhet, </a:t>
            </a:r>
            <a:r>
              <a:rPr lang="sv-SE" sz="2000" dirty="0">
                <a:solidFill>
                  <a:srgbClr val="FFC000"/>
                </a:solidFill>
              </a:rPr>
              <a:t>av en person som utsetts av den organisation som ansvarar för introduk­tionsflygningarna.</a:t>
            </a:r>
            <a:r>
              <a:rPr lang="sv-SE" sz="2000" dirty="0">
                <a:solidFill>
                  <a:schemeClr val="bg1"/>
                </a:solidFill>
              </a:rPr>
              <a:t> </a:t>
            </a:r>
          </a:p>
        </p:txBody>
      </p:sp>
      <p:sp>
        <p:nvSpPr>
          <p:cNvPr id="3" name="Rektangel 2">
            <a:extLst>
              <a:ext uri="{FF2B5EF4-FFF2-40B4-BE49-F238E27FC236}">
                <a16:creationId xmlns:a16="http://schemas.microsoft.com/office/drawing/2014/main" id="{8680AE20-DC73-4CDC-B222-24EA52DA2F0D}"/>
              </a:ext>
            </a:extLst>
          </p:cNvPr>
          <p:cNvSpPr/>
          <p:nvPr/>
        </p:nvSpPr>
        <p:spPr>
          <a:xfrm>
            <a:off x="395536" y="3284984"/>
            <a:ext cx="8208912" cy="2246769"/>
          </a:xfrm>
          <a:prstGeom prst="rect">
            <a:avLst/>
          </a:prstGeom>
        </p:spPr>
        <p:txBody>
          <a:bodyPr wrap="square">
            <a:spAutoFit/>
          </a:bodyPr>
          <a:lstStyle/>
          <a:p>
            <a:r>
              <a:rPr lang="sv-SE" sz="2000" b="1" dirty="0">
                <a:solidFill>
                  <a:schemeClr val="bg1"/>
                </a:solidFill>
              </a:rPr>
              <a:t>SAO.GEN.120 Omedelbar reaktion på säkerhetsproblem </a:t>
            </a:r>
          </a:p>
          <a:p>
            <a:endParaRPr lang="sv-SE" sz="2000" dirty="0">
              <a:solidFill>
                <a:schemeClr val="bg1"/>
              </a:solidFill>
            </a:endParaRPr>
          </a:p>
          <a:p>
            <a:r>
              <a:rPr lang="sv-SE" sz="2000" dirty="0">
                <a:solidFill>
                  <a:schemeClr val="bg1"/>
                </a:solidFill>
              </a:rPr>
              <a:t>Operatören ska genomföra </a:t>
            </a:r>
          </a:p>
          <a:p>
            <a:pPr marL="457200" indent="-457200">
              <a:buAutoNum type="alphaLcParenR"/>
            </a:pPr>
            <a:r>
              <a:rPr lang="sv-SE" sz="2000" dirty="0">
                <a:solidFill>
                  <a:schemeClr val="bg1"/>
                </a:solidFill>
              </a:rPr>
              <a:t>säkerhetsåtgärder som fastställts av den behöriga myndigheten i enlighet med punkt ARO.GEN.135 c i bilaga II till förordning (EU) nr 965/2012, och </a:t>
            </a:r>
          </a:p>
          <a:p>
            <a:pPr marL="457200" indent="-457200">
              <a:buAutoNum type="alphaLcParenR"/>
            </a:pPr>
            <a:r>
              <a:rPr lang="sv-SE" sz="2000" dirty="0">
                <a:solidFill>
                  <a:schemeClr val="bg1"/>
                </a:solidFill>
              </a:rPr>
              <a:t>luftvärdighetsdirektiv och annan obligatorisk information ….</a:t>
            </a:r>
          </a:p>
        </p:txBody>
      </p:sp>
    </p:spTree>
    <p:extLst>
      <p:ext uri="{BB962C8B-B14F-4D97-AF65-F5344CB8AC3E}">
        <p14:creationId xmlns:p14="http://schemas.microsoft.com/office/powerpoint/2010/main" val="68780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CA1600F-8D53-4F99-9D74-F28AB7194EE5}"/>
              </a:ext>
            </a:extLst>
          </p:cNvPr>
          <p:cNvSpPr/>
          <p:nvPr/>
        </p:nvSpPr>
        <p:spPr>
          <a:xfrm>
            <a:off x="323528" y="476672"/>
            <a:ext cx="8280920" cy="3170099"/>
          </a:xfrm>
          <a:prstGeom prst="rect">
            <a:avLst/>
          </a:prstGeom>
        </p:spPr>
        <p:txBody>
          <a:bodyPr wrap="square">
            <a:spAutoFit/>
          </a:bodyPr>
          <a:lstStyle/>
          <a:p>
            <a:r>
              <a:rPr lang="sv-SE" sz="2000" b="1" dirty="0">
                <a:solidFill>
                  <a:schemeClr val="bg1"/>
                </a:solidFill>
              </a:rPr>
              <a:t>SAO.GEN.130 Befälhavarens ansvar </a:t>
            </a:r>
          </a:p>
          <a:p>
            <a:endParaRPr lang="sv-SE" sz="2000" dirty="0">
              <a:solidFill>
                <a:schemeClr val="bg1"/>
              </a:solidFill>
            </a:endParaRPr>
          </a:p>
          <a:p>
            <a:r>
              <a:rPr lang="sv-SE" sz="2000" dirty="0">
                <a:solidFill>
                  <a:schemeClr val="bg1"/>
                </a:solidFill>
              </a:rPr>
              <a:t>Befälhavaren ska göra följande: </a:t>
            </a:r>
          </a:p>
          <a:p>
            <a:endParaRPr lang="sv-SE" sz="2000" dirty="0">
              <a:solidFill>
                <a:schemeClr val="bg1"/>
              </a:solidFill>
            </a:endParaRPr>
          </a:p>
          <a:p>
            <a:pPr marL="457200" indent="-457200">
              <a:buAutoNum type="alphaLcParenR"/>
            </a:pPr>
            <a:r>
              <a:rPr lang="sv-SE" sz="2000" dirty="0">
                <a:solidFill>
                  <a:srgbClr val="FFC000"/>
                </a:solidFill>
              </a:rPr>
              <a:t>Ansvara för säkerheten </a:t>
            </a:r>
            <a:r>
              <a:rPr lang="sv-SE" sz="2000" dirty="0">
                <a:solidFill>
                  <a:schemeClr val="bg1"/>
                </a:solidFill>
              </a:rPr>
              <a:t>för segelflygplanet och för alla personer ombord under driften av segelflygplanet. </a:t>
            </a:r>
          </a:p>
          <a:p>
            <a:pPr marL="457200" indent="-457200">
              <a:buAutoNum type="alphaLcParenR"/>
            </a:pPr>
            <a:r>
              <a:rPr lang="sv-SE" sz="2000" dirty="0">
                <a:solidFill>
                  <a:schemeClr val="bg1"/>
                </a:solidFill>
              </a:rPr>
              <a:t>Ansvara för initiering, fortsättning eller avslutning av en flygning av säkerhetsskäl. </a:t>
            </a:r>
          </a:p>
          <a:p>
            <a:pPr marL="457200" indent="-457200">
              <a:buAutoNum type="alphaLcParenR"/>
            </a:pPr>
            <a:r>
              <a:rPr lang="sv-SE" sz="2000" dirty="0">
                <a:solidFill>
                  <a:schemeClr val="bg1"/>
                </a:solidFill>
              </a:rPr>
              <a:t>Säkerställa att alla tillämpliga operativa förfaranden och </a:t>
            </a:r>
            <a:r>
              <a:rPr lang="sv-SE" sz="2000" dirty="0">
                <a:solidFill>
                  <a:srgbClr val="FFC000"/>
                </a:solidFill>
              </a:rPr>
              <a:t>checklistor följs.</a:t>
            </a:r>
          </a:p>
        </p:txBody>
      </p:sp>
      <p:sp>
        <p:nvSpPr>
          <p:cNvPr id="3" name="Rektangel 2">
            <a:extLst>
              <a:ext uri="{FF2B5EF4-FFF2-40B4-BE49-F238E27FC236}">
                <a16:creationId xmlns:a16="http://schemas.microsoft.com/office/drawing/2014/main" id="{FBF76278-A5C8-4AB5-8C5E-7405D691C890}"/>
              </a:ext>
            </a:extLst>
          </p:cNvPr>
          <p:cNvSpPr/>
          <p:nvPr/>
        </p:nvSpPr>
        <p:spPr>
          <a:xfrm>
            <a:off x="323528" y="3646771"/>
            <a:ext cx="7992888" cy="1938992"/>
          </a:xfrm>
          <a:prstGeom prst="rect">
            <a:avLst/>
          </a:prstGeom>
        </p:spPr>
        <p:txBody>
          <a:bodyPr wrap="square">
            <a:spAutoFit/>
          </a:bodyPr>
          <a:lstStyle/>
          <a:p>
            <a:r>
              <a:rPr lang="sv-SE" sz="2000" dirty="0">
                <a:solidFill>
                  <a:schemeClr val="bg1"/>
                </a:solidFill>
              </a:rPr>
              <a:t>d)    Påbörja en flygning endast om han eller hon har förvissat sig om     att alla </a:t>
            </a:r>
            <a:r>
              <a:rPr lang="sv-SE" sz="2000" dirty="0">
                <a:solidFill>
                  <a:srgbClr val="FFC000"/>
                </a:solidFill>
              </a:rPr>
              <a:t>operativa krav är uppfyllda</a:t>
            </a:r>
            <a:r>
              <a:rPr lang="sv-SE" sz="2000" dirty="0">
                <a:solidFill>
                  <a:schemeClr val="bg1"/>
                </a:solidFill>
              </a:rPr>
              <a:t>, enligt följande:</a:t>
            </a:r>
          </a:p>
          <a:p>
            <a:r>
              <a:rPr lang="sv-SE" sz="2000" dirty="0">
                <a:solidFill>
                  <a:schemeClr val="bg1"/>
                </a:solidFill>
              </a:rPr>
              <a:t> </a:t>
            </a:r>
          </a:p>
          <a:p>
            <a:pPr marL="457200" indent="-457200">
              <a:buAutoNum type="arabicParenR"/>
            </a:pPr>
            <a:r>
              <a:rPr lang="sv-SE" sz="2000" dirty="0">
                <a:solidFill>
                  <a:schemeClr val="bg1"/>
                </a:solidFill>
              </a:rPr>
              <a:t>Segelflygplanet är </a:t>
            </a:r>
            <a:r>
              <a:rPr lang="sv-SE" sz="2000" dirty="0">
                <a:solidFill>
                  <a:srgbClr val="FFC000"/>
                </a:solidFill>
              </a:rPr>
              <a:t>luftvärdigt</a:t>
            </a:r>
            <a:r>
              <a:rPr lang="sv-SE" sz="2000" dirty="0">
                <a:solidFill>
                  <a:schemeClr val="bg1"/>
                </a:solidFill>
              </a:rPr>
              <a:t>. </a:t>
            </a:r>
          </a:p>
          <a:p>
            <a:pPr marL="457200" indent="-457200">
              <a:buAutoNum type="arabicParenR"/>
            </a:pPr>
            <a:endParaRPr lang="sv-SE" sz="2000" dirty="0">
              <a:solidFill>
                <a:schemeClr val="bg1"/>
              </a:solidFill>
            </a:endParaRPr>
          </a:p>
          <a:p>
            <a:pPr marL="457200" indent="-457200">
              <a:buAutoNum type="arabicParenR"/>
            </a:pPr>
            <a:r>
              <a:rPr lang="sv-SE" sz="2000" dirty="0">
                <a:solidFill>
                  <a:schemeClr val="bg1"/>
                </a:solidFill>
              </a:rPr>
              <a:t>Segelflygplanet är vederbörligen </a:t>
            </a:r>
            <a:r>
              <a:rPr lang="sv-SE" sz="2000" dirty="0">
                <a:solidFill>
                  <a:srgbClr val="FFC000"/>
                </a:solidFill>
              </a:rPr>
              <a:t>registrerat</a:t>
            </a:r>
            <a:r>
              <a:rPr lang="sv-SE" sz="2000" dirty="0">
                <a:solidFill>
                  <a:schemeClr val="bg1"/>
                </a:solidFill>
              </a:rPr>
              <a:t>. </a:t>
            </a:r>
          </a:p>
        </p:txBody>
      </p:sp>
    </p:spTree>
    <p:extLst>
      <p:ext uri="{BB962C8B-B14F-4D97-AF65-F5344CB8AC3E}">
        <p14:creationId xmlns:p14="http://schemas.microsoft.com/office/powerpoint/2010/main" val="3084317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6AF5F0B-A4DE-47C0-8417-60AE673BF4A0}"/>
              </a:ext>
            </a:extLst>
          </p:cNvPr>
          <p:cNvPicPr>
            <a:picLocks noChangeAspect="1"/>
          </p:cNvPicPr>
          <p:nvPr/>
        </p:nvPicPr>
        <p:blipFill>
          <a:blip r:embed="rId2"/>
          <a:stretch>
            <a:fillRect/>
          </a:stretch>
        </p:blipFill>
        <p:spPr>
          <a:xfrm>
            <a:off x="395536" y="1268760"/>
            <a:ext cx="8169063" cy="2160240"/>
          </a:xfrm>
          <a:prstGeom prst="rect">
            <a:avLst/>
          </a:prstGeom>
        </p:spPr>
      </p:pic>
      <p:pic>
        <p:nvPicPr>
          <p:cNvPr id="3" name="Bildobjekt 2">
            <a:extLst>
              <a:ext uri="{FF2B5EF4-FFF2-40B4-BE49-F238E27FC236}">
                <a16:creationId xmlns:a16="http://schemas.microsoft.com/office/drawing/2014/main" id="{9F66A90A-1F53-40DD-8E46-76731D7A25A2}"/>
              </a:ext>
            </a:extLst>
          </p:cNvPr>
          <p:cNvPicPr>
            <a:picLocks noChangeAspect="1"/>
          </p:cNvPicPr>
          <p:nvPr/>
        </p:nvPicPr>
        <p:blipFill>
          <a:blip r:embed="rId3"/>
          <a:stretch>
            <a:fillRect/>
          </a:stretch>
        </p:blipFill>
        <p:spPr>
          <a:xfrm>
            <a:off x="5410014" y="3645024"/>
            <a:ext cx="2198551" cy="2980953"/>
          </a:xfrm>
          <a:prstGeom prst="rect">
            <a:avLst/>
          </a:prstGeom>
        </p:spPr>
      </p:pic>
    </p:spTree>
    <p:extLst>
      <p:ext uri="{BB962C8B-B14F-4D97-AF65-F5344CB8AC3E}">
        <p14:creationId xmlns:p14="http://schemas.microsoft.com/office/powerpoint/2010/main" val="347869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ADD4B5-3917-49B8-8777-1B20D8C7CFE5}"/>
              </a:ext>
            </a:extLst>
          </p:cNvPr>
          <p:cNvSpPr/>
          <p:nvPr/>
        </p:nvSpPr>
        <p:spPr>
          <a:xfrm>
            <a:off x="395536" y="476672"/>
            <a:ext cx="8424936" cy="3785652"/>
          </a:xfrm>
          <a:prstGeom prst="rect">
            <a:avLst/>
          </a:prstGeom>
        </p:spPr>
        <p:txBody>
          <a:bodyPr wrap="square">
            <a:spAutoFit/>
          </a:bodyPr>
          <a:lstStyle/>
          <a:p>
            <a:r>
              <a:rPr lang="sv-SE" sz="2000" dirty="0">
                <a:solidFill>
                  <a:schemeClr val="bg1"/>
                </a:solidFill>
              </a:rPr>
              <a:t>3) De </a:t>
            </a:r>
            <a:r>
              <a:rPr lang="sv-SE" sz="2000" dirty="0">
                <a:solidFill>
                  <a:srgbClr val="FFC000"/>
                </a:solidFill>
              </a:rPr>
              <a:t>instrument</a:t>
            </a:r>
            <a:r>
              <a:rPr lang="sv-SE" sz="2000" dirty="0">
                <a:solidFill>
                  <a:schemeClr val="bg1"/>
                </a:solidFill>
              </a:rPr>
              <a:t> och den </a:t>
            </a:r>
            <a:r>
              <a:rPr lang="sv-SE" sz="2000" dirty="0">
                <a:solidFill>
                  <a:srgbClr val="FFC000"/>
                </a:solidFill>
              </a:rPr>
              <a:t>utrustning</a:t>
            </a:r>
            <a:r>
              <a:rPr lang="sv-SE" sz="2000" dirty="0">
                <a:solidFill>
                  <a:schemeClr val="bg1"/>
                </a:solidFill>
              </a:rPr>
              <a:t> som krävs för genomförandet av flygningen medförs ombord på segelflygplanet och är i </a:t>
            </a:r>
            <a:r>
              <a:rPr lang="sv-SE" sz="2000" dirty="0">
                <a:solidFill>
                  <a:srgbClr val="FFC000"/>
                </a:solidFill>
              </a:rPr>
              <a:t>funktionsdugligt skick.</a:t>
            </a:r>
          </a:p>
          <a:p>
            <a:r>
              <a:rPr lang="sv-SE" sz="2000" dirty="0">
                <a:solidFill>
                  <a:schemeClr val="bg1"/>
                </a:solidFill>
              </a:rPr>
              <a:t> </a:t>
            </a:r>
          </a:p>
          <a:p>
            <a:r>
              <a:rPr lang="sv-SE" sz="2000" dirty="0">
                <a:solidFill>
                  <a:schemeClr val="bg1"/>
                </a:solidFill>
              </a:rPr>
              <a:t>4) Segelflygplanets </a:t>
            </a:r>
            <a:r>
              <a:rPr lang="sv-SE" sz="2000" dirty="0">
                <a:solidFill>
                  <a:srgbClr val="FFC000"/>
                </a:solidFill>
              </a:rPr>
              <a:t>massa och tyngdpunktsläge </a:t>
            </a:r>
            <a:r>
              <a:rPr lang="sv-SE" sz="2000" dirty="0">
                <a:solidFill>
                  <a:schemeClr val="bg1"/>
                </a:solidFill>
              </a:rPr>
              <a:t>är sådana att flygningen kan genomföras inom de gränser som anges i flyghandboken (AFM). </a:t>
            </a:r>
          </a:p>
          <a:p>
            <a:endParaRPr lang="sv-SE" sz="2000" dirty="0">
              <a:solidFill>
                <a:schemeClr val="bg1"/>
              </a:solidFill>
            </a:endParaRPr>
          </a:p>
          <a:p>
            <a:r>
              <a:rPr lang="sv-SE" sz="2000" dirty="0">
                <a:solidFill>
                  <a:schemeClr val="bg1"/>
                </a:solidFill>
              </a:rPr>
              <a:t>5) All </a:t>
            </a:r>
            <a:r>
              <a:rPr lang="sv-SE" sz="2000" dirty="0">
                <a:solidFill>
                  <a:srgbClr val="FFC000"/>
                </a:solidFill>
              </a:rPr>
              <a:t>utrustning</a:t>
            </a:r>
            <a:r>
              <a:rPr lang="sv-SE" sz="2000" dirty="0">
                <a:solidFill>
                  <a:schemeClr val="bg1"/>
                </a:solidFill>
              </a:rPr>
              <a:t> och allt </a:t>
            </a:r>
            <a:r>
              <a:rPr lang="sv-SE" sz="2000" dirty="0">
                <a:solidFill>
                  <a:srgbClr val="FFC000"/>
                </a:solidFill>
              </a:rPr>
              <a:t>bagage</a:t>
            </a:r>
            <a:r>
              <a:rPr lang="sv-SE" sz="2000" dirty="0">
                <a:solidFill>
                  <a:schemeClr val="bg1"/>
                </a:solidFill>
              </a:rPr>
              <a:t> har lastats och </a:t>
            </a:r>
            <a:r>
              <a:rPr lang="sv-SE" sz="2000" dirty="0">
                <a:solidFill>
                  <a:srgbClr val="FFC000"/>
                </a:solidFill>
              </a:rPr>
              <a:t>säkrats</a:t>
            </a:r>
            <a:r>
              <a:rPr lang="sv-SE" sz="2000" dirty="0">
                <a:solidFill>
                  <a:schemeClr val="bg1"/>
                </a:solidFill>
              </a:rPr>
              <a:t> på ett korrekt sätt och så att en </a:t>
            </a:r>
            <a:r>
              <a:rPr lang="sv-SE" sz="2000" dirty="0">
                <a:solidFill>
                  <a:srgbClr val="FFC000"/>
                </a:solidFill>
              </a:rPr>
              <a:t>nödutrymning</a:t>
            </a:r>
            <a:r>
              <a:rPr lang="sv-SE" sz="2000" dirty="0">
                <a:solidFill>
                  <a:schemeClr val="bg1"/>
                </a:solidFill>
              </a:rPr>
              <a:t> fortfarande är möjlig. </a:t>
            </a:r>
          </a:p>
          <a:p>
            <a:endParaRPr lang="sv-SE" sz="2000" dirty="0">
              <a:solidFill>
                <a:schemeClr val="bg1"/>
              </a:solidFill>
            </a:endParaRPr>
          </a:p>
          <a:p>
            <a:r>
              <a:rPr lang="sv-SE" sz="2000" dirty="0">
                <a:solidFill>
                  <a:schemeClr val="bg1"/>
                </a:solidFill>
              </a:rPr>
              <a:t>6) Segelflygplanets </a:t>
            </a:r>
            <a:r>
              <a:rPr lang="sv-SE" sz="2000" dirty="0">
                <a:solidFill>
                  <a:srgbClr val="FFC000"/>
                </a:solidFill>
              </a:rPr>
              <a:t>operativa begränsningar </a:t>
            </a:r>
            <a:r>
              <a:rPr lang="sv-SE" sz="2000" dirty="0">
                <a:solidFill>
                  <a:schemeClr val="bg1"/>
                </a:solidFill>
              </a:rPr>
              <a:t>enligt flyghandboken kommer inte att överskridas vid något tillfälle under flygningen. </a:t>
            </a:r>
          </a:p>
        </p:txBody>
      </p:sp>
      <p:sp>
        <p:nvSpPr>
          <p:cNvPr id="3" name="Rektangel 2">
            <a:extLst>
              <a:ext uri="{FF2B5EF4-FFF2-40B4-BE49-F238E27FC236}">
                <a16:creationId xmlns:a16="http://schemas.microsoft.com/office/drawing/2014/main" id="{B7EDE2B8-3CC2-403D-A6C5-AC3FBC998DB8}"/>
              </a:ext>
            </a:extLst>
          </p:cNvPr>
          <p:cNvSpPr/>
          <p:nvPr/>
        </p:nvSpPr>
        <p:spPr>
          <a:xfrm>
            <a:off x="395536" y="4725144"/>
            <a:ext cx="8496944" cy="707886"/>
          </a:xfrm>
          <a:prstGeom prst="rect">
            <a:avLst/>
          </a:prstGeom>
        </p:spPr>
        <p:txBody>
          <a:bodyPr wrap="square">
            <a:spAutoFit/>
          </a:bodyPr>
          <a:lstStyle/>
          <a:p>
            <a:r>
              <a:rPr lang="sv-SE" sz="2000" dirty="0">
                <a:solidFill>
                  <a:schemeClr val="bg1"/>
                </a:solidFill>
              </a:rPr>
              <a:t>e) Säkerställa att tillsyn före flygning har utförts så som anges i flyghandboken. </a:t>
            </a:r>
          </a:p>
        </p:txBody>
      </p:sp>
    </p:spTree>
    <p:extLst>
      <p:ext uri="{BB962C8B-B14F-4D97-AF65-F5344CB8AC3E}">
        <p14:creationId xmlns:p14="http://schemas.microsoft.com/office/powerpoint/2010/main" val="6578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2B518F2-5562-4B4F-807F-5282858844AC}"/>
              </a:ext>
            </a:extLst>
          </p:cNvPr>
          <p:cNvPicPr>
            <a:picLocks noChangeAspect="1"/>
          </p:cNvPicPr>
          <p:nvPr/>
        </p:nvPicPr>
        <p:blipFill>
          <a:blip r:embed="rId2"/>
          <a:stretch>
            <a:fillRect/>
          </a:stretch>
        </p:blipFill>
        <p:spPr>
          <a:xfrm>
            <a:off x="361596" y="1412776"/>
            <a:ext cx="8420808" cy="1728192"/>
          </a:xfrm>
          <a:prstGeom prst="rect">
            <a:avLst/>
          </a:prstGeom>
        </p:spPr>
      </p:pic>
      <p:pic>
        <p:nvPicPr>
          <p:cNvPr id="3" name="Bildobjekt 2">
            <a:extLst>
              <a:ext uri="{FF2B5EF4-FFF2-40B4-BE49-F238E27FC236}">
                <a16:creationId xmlns:a16="http://schemas.microsoft.com/office/drawing/2014/main" id="{5C223794-0E81-413D-966B-41B7083C7C69}"/>
              </a:ext>
            </a:extLst>
          </p:cNvPr>
          <p:cNvPicPr>
            <a:picLocks noChangeAspect="1"/>
          </p:cNvPicPr>
          <p:nvPr/>
        </p:nvPicPr>
        <p:blipFill>
          <a:blip r:embed="rId3"/>
          <a:stretch>
            <a:fillRect/>
          </a:stretch>
        </p:blipFill>
        <p:spPr>
          <a:xfrm>
            <a:off x="5220072" y="3284984"/>
            <a:ext cx="3456732" cy="3389670"/>
          </a:xfrm>
          <a:prstGeom prst="rect">
            <a:avLst/>
          </a:prstGeom>
        </p:spPr>
      </p:pic>
    </p:spTree>
    <p:extLst>
      <p:ext uri="{BB962C8B-B14F-4D97-AF65-F5344CB8AC3E}">
        <p14:creationId xmlns:p14="http://schemas.microsoft.com/office/powerpoint/2010/main" val="60604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E43256C-7C87-4D5C-BA4B-54B1BE8CB011}"/>
              </a:ext>
            </a:extLst>
          </p:cNvPr>
          <p:cNvSpPr/>
          <p:nvPr/>
        </p:nvSpPr>
        <p:spPr>
          <a:xfrm>
            <a:off x="323528" y="332656"/>
            <a:ext cx="8208912" cy="2246769"/>
          </a:xfrm>
          <a:prstGeom prst="rect">
            <a:avLst/>
          </a:prstGeom>
        </p:spPr>
        <p:txBody>
          <a:bodyPr wrap="square">
            <a:spAutoFit/>
          </a:bodyPr>
          <a:lstStyle/>
          <a:p>
            <a:r>
              <a:rPr lang="sv-SE" sz="2000" dirty="0">
                <a:solidFill>
                  <a:schemeClr val="bg1"/>
                </a:solidFill>
              </a:rPr>
              <a:t>f) </a:t>
            </a:r>
            <a:r>
              <a:rPr lang="sv-SE" sz="2000" dirty="0">
                <a:solidFill>
                  <a:srgbClr val="FFC000"/>
                </a:solidFill>
              </a:rPr>
              <a:t>Inte tjänstgöra på ett segelflygplan </a:t>
            </a:r>
            <a:r>
              <a:rPr lang="sv-SE" sz="2000" dirty="0">
                <a:solidFill>
                  <a:schemeClr val="bg1"/>
                </a:solidFill>
              </a:rPr>
              <a:t>i någon av följande situationer: </a:t>
            </a:r>
          </a:p>
          <a:p>
            <a:endParaRPr lang="sv-SE" sz="2000" dirty="0">
              <a:solidFill>
                <a:schemeClr val="bg1"/>
              </a:solidFill>
            </a:endParaRPr>
          </a:p>
          <a:p>
            <a:pPr marL="457200" indent="-457200">
              <a:buAutoNum type="arabicParenR"/>
            </a:pPr>
            <a:r>
              <a:rPr lang="sv-SE" sz="2000" dirty="0">
                <a:solidFill>
                  <a:schemeClr val="bg1"/>
                </a:solidFill>
              </a:rPr>
              <a:t>Om han eller hon är </a:t>
            </a:r>
            <a:r>
              <a:rPr lang="sv-SE" sz="2000" dirty="0">
                <a:solidFill>
                  <a:srgbClr val="FFC000"/>
                </a:solidFill>
              </a:rPr>
              <a:t>oförmögen att fullgöra </a:t>
            </a:r>
            <a:r>
              <a:rPr lang="sv-SE" sz="2000" dirty="0">
                <a:solidFill>
                  <a:schemeClr val="bg1"/>
                </a:solidFill>
              </a:rPr>
              <a:t>sina uppgifter på grund av till exempel </a:t>
            </a:r>
            <a:r>
              <a:rPr lang="sv-SE" sz="2000" dirty="0">
                <a:solidFill>
                  <a:srgbClr val="FFC000"/>
                </a:solidFill>
              </a:rPr>
              <a:t>skada, sjukdom, läkemedel, </a:t>
            </a:r>
            <a:r>
              <a:rPr lang="sv-SE" sz="2000" dirty="0">
                <a:solidFill>
                  <a:schemeClr val="bg1"/>
                </a:solidFill>
              </a:rPr>
              <a:t>trötthet eller effekterna av någon </a:t>
            </a:r>
            <a:r>
              <a:rPr lang="sv-SE" sz="2000" dirty="0" err="1">
                <a:solidFill>
                  <a:schemeClr val="bg1"/>
                </a:solidFill>
              </a:rPr>
              <a:t>psykoaktiv</a:t>
            </a:r>
            <a:r>
              <a:rPr lang="sv-SE" sz="2000" dirty="0">
                <a:solidFill>
                  <a:schemeClr val="bg1"/>
                </a:solidFill>
              </a:rPr>
              <a:t> substans, eller på annat sätt känner sig olämplig för tjänstgöring. </a:t>
            </a:r>
          </a:p>
          <a:p>
            <a:pPr marL="457200" indent="-457200">
              <a:buAutoNum type="arabicParenR"/>
            </a:pPr>
            <a:r>
              <a:rPr lang="sv-SE" sz="2000" dirty="0">
                <a:solidFill>
                  <a:schemeClr val="bg1"/>
                </a:solidFill>
              </a:rPr>
              <a:t>Om tillämpliga </a:t>
            </a:r>
            <a:r>
              <a:rPr lang="sv-SE" sz="2000" dirty="0">
                <a:solidFill>
                  <a:srgbClr val="FFC000"/>
                </a:solidFill>
              </a:rPr>
              <a:t>medicinska krav </a:t>
            </a:r>
            <a:r>
              <a:rPr lang="sv-SE" sz="2000" dirty="0">
                <a:solidFill>
                  <a:schemeClr val="bg1"/>
                </a:solidFill>
              </a:rPr>
              <a:t>inte är uppfyllda.</a:t>
            </a:r>
          </a:p>
        </p:txBody>
      </p:sp>
      <p:sp>
        <p:nvSpPr>
          <p:cNvPr id="3" name="Rektangel 2">
            <a:extLst>
              <a:ext uri="{FF2B5EF4-FFF2-40B4-BE49-F238E27FC236}">
                <a16:creationId xmlns:a16="http://schemas.microsoft.com/office/drawing/2014/main" id="{3D757D77-D7FF-46B2-95C7-C873E61A09C6}"/>
              </a:ext>
            </a:extLst>
          </p:cNvPr>
          <p:cNvSpPr/>
          <p:nvPr/>
        </p:nvSpPr>
        <p:spPr>
          <a:xfrm>
            <a:off x="323528" y="3001303"/>
            <a:ext cx="8208912" cy="2554545"/>
          </a:xfrm>
          <a:prstGeom prst="rect">
            <a:avLst/>
          </a:prstGeom>
        </p:spPr>
        <p:txBody>
          <a:bodyPr wrap="square">
            <a:spAutoFit/>
          </a:bodyPr>
          <a:lstStyle/>
          <a:p>
            <a:r>
              <a:rPr lang="sv-SE" sz="2000" dirty="0">
                <a:solidFill>
                  <a:schemeClr val="bg1"/>
                </a:solidFill>
              </a:rPr>
              <a:t>g) </a:t>
            </a:r>
            <a:r>
              <a:rPr lang="sv-SE" sz="2000" dirty="0">
                <a:solidFill>
                  <a:srgbClr val="FFC000"/>
                </a:solidFill>
              </a:rPr>
              <a:t>Vägra att medföra </a:t>
            </a:r>
            <a:r>
              <a:rPr lang="sv-SE" sz="2000" dirty="0">
                <a:solidFill>
                  <a:schemeClr val="bg1"/>
                </a:solidFill>
              </a:rPr>
              <a:t>alternativt avhysa alla personer och allt bagage som kan utgöra en </a:t>
            </a:r>
            <a:r>
              <a:rPr lang="sv-SE" sz="2000" dirty="0">
                <a:solidFill>
                  <a:srgbClr val="FFC000"/>
                </a:solidFill>
              </a:rPr>
              <a:t>potentiell säkerhetsrisk </a:t>
            </a:r>
            <a:r>
              <a:rPr lang="sv-SE" sz="2000" dirty="0">
                <a:solidFill>
                  <a:schemeClr val="bg1"/>
                </a:solidFill>
              </a:rPr>
              <a:t>för segelflygplanet eller för någon person ombord. </a:t>
            </a:r>
          </a:p>
          <a:p>
            <a:endParaRPr lang="sv-SE" sz="2000" dirty="0">
              <a:solidFill>
                <a:schemeClr val="bg1"/>
              </a:solidFill>
            </a:endParaRPr>
          </a:p>
          <a:p>
            <a:r>
              <a:rPr lang="sv-SE" sz="2000" dirty="0">
                <a:solidFill>
                  <a:schemeClr val="bg1"/>
                </a:solidFill>
              </a:rPr>
              <a:t>h) </a:t>
            </a:r>
            <a:r>
              <a:rPr lang="sv-SE" sz="2000" dirty="0">
                <a:solidFill>
                  <a:srgbClr val="FFC000"/>
                </a:solidFill>
              </a:rPr>
              <a:t>Inte tillåta </a:t>
            </a:r>
            <a:r>
              <a:rPr lang="sv-SE" sz="2000" dirty="0">
                <a:solidFill>
                  <a:schemeClr val="bg1"/>
                </a:solidFill>
              </a:rPr>
              <a:t>transport av en person som </a:t>
            </a:r>
            <a:r>
              <a:rPr lang="sv-SE" sz="2000" dirty="0">
                <a:solidFill>
                  <a:srgbClr val="FFC000"/>
                </a:solidFill>
              </a:rPr>
              <a:t>verkar vara påverkad av </a:t>
            </a:r>
            <a:r>
              <a:rPr lang="sv-SE" sz="2000" dirty="0" err="1">
                <a:solidFill>
                  <a:srgbClr val="FFC000"/>
                </a:solidFill>
              </a:rPr>
              <a:t>psykoaktiva</a:t>
            </a:r>
            <a:r>
              <a:rPr lang="sv-SE" sz="2000" dirty="0">
                <a:solidFill>
                  <a:srgbClr val="FFC000"/>
                </a:solidFill>
              </a:rPr>
              <a:t> substanser</a:t>
            </a:r>
            <a:r>
              <a:rPr lang="sv-SE" sz="2000" dirty="0">
                <a:solidFill>
                  <a:schemeClr val="bg1"/>
                </a:solidFill>
              </a:rPr>
              <a:t> i sådan utsträckning att säkerheten för segelflygplanet eller personerna ombord sannolikt kommer att äventyras. </a:t>
            </a:r>
          </a:p>
        </p:txBody>
      </p:sp>
    </p:spTree>
    <p:extLst>
      <p:ext uri="{BB962C8B-B14F-4D97-AF65-F5344CB8AC3E}">
        <p14:creationId xmlns:p14="http://schemas.microsoft.com/office/powerpoint/2010/main" val="3606965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F7718F5-19BE-4134-B391-A49D5CC38C19}"/>
              </a:ext>
            </a:extLst>
          </p:cNvPr>
          <p:cNvPicPr>
            <a:picLocks noChangeAspect="1"/>
          </p:cNvPicPr>
          <p:nvPr/>
        </p:nvPicPr>
        <p:blipFill>
          <a:blip r:embed="rId2"/>
          <a:stretch>
            <a:fillRect/>
          </a:stretch>
        </p:blipFill>
        <p:spPr>
          <a:xfrm>
            <a:off x="323528" y="404664"/>
            <a:ext cx="8298823" cy="2016224"/>
          </a:xfrm>
          <a:prstGeom prst="rect">
            <a:avLst/>
          </a:prstGeom>
        </p:spPr>
      </p:pic>
      <p:pic>
        <p:nvPicPr>
          <p:cNvPr id="3" name="Bildobjekt 2">
            <a:extLst>
              <a:ext uri="{FF2B5EF4-FFF2-40B4-BE49-F238E27FC236}">
                <a16:creationId xmlns:a16="http://schemas.microsoft.com/office/drawing/2014/main" id="{093B052E-EA5E-4A07-A166-33B7F14BDC6B}"/>
              </a:ext>
            </a:extLst>
          </p:cNvPr>
          <p:cNvPicPr>
            <a:picLocks noChangeAspect="1"/>
          </p:cNvPicPr>
          <p:nvPr/>
        </p:nvPicPr>
        <p:blipFill>
          <a:blip r:embed="rId3"/>
          <a:stretch>
            <a:fillRect/>
          </a:stretch>
        </p:blipFill>
        <p:spPr>
          <a:xfrm>
            <a:off x="467544" y="3140968"/>
            <a:ext cx="8069498" cy="1601340"/>
          </a:xfrm>
          <a:prstGeom prst="rect">
            <a:avLst/>
          </a:prstGeom>
        </p:spPr>
      </p:pic>
    </p:spTree>
    <p:extLst>
      <p:ext uri="{BB962C8B-B14F-4D97-AF65-F5344CB8AC3E}">
        <p14:creationId xmlns:p14="http://schemas.microsoft.com/office/powerpoint/2010/main" val="1116741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BACD41-044D-4EE4-A596-8B6463B9BCB9}"/>
              </a:ext>
            </a:extLst>
          </p:cNvPr>
          <p:cNvSpPr/>
          <p:nvPr/>
        </p:nvSpPr>
        <p:spPr>
          <a:xfrm>
            <a:off x="323528" y="404664"/>
            <a:ext cx="8352928" cy="2554545"/>
          </a:xfrm>
          <a:prstGeom prst="rect">
            <a:avLst/>
          </a:prstGeom>
        </p:spPr>
        <p:txBody>
          <a:bodyPr wrap="square">
            <a:spAutoFit/>
          </a:bodyPr>
          <a:lstStyle/>
          <a:p>
            <a:r>
              <a:rPr lang="sv-SE" sz="2000" dirty="0">
                <a:solidFill>
                  <a:schemeClr val="bg1"/>
                </a:solidFill>
              </a:rPr>
              <a:t>i) </a:t>
            </a:r>
            <a:r>
              <a:rPr lang="sv-SE" sz="2000" dirty="0">
                <a:solidFill>
                  <a:srgbClr val="FFC000"/>
                </a:solidFill>
              </a:rPr>
              <a:t>Under kritiska faser av flygningen </a:t>
            </a:r>
            <a:r>
              <a:rPr lang="sv-SE" sz="2000" dirty="0">
                <a:solidFill>
                  <a:schemeClr val="bg1"/>
                </a:solidFill>
              </a:rPr>
              <a:t>eller när det bedöms vara nödvändigt av säkerhetsskäl säkerställa att </a:t>
            </a:r>
            <a:r>
              <a:rPr lang="sv-SE" sz="2000" dirty="0">
                <a:solidFill>
                  <a:srgbClr val="FFC000"/>
                </a:solidFill>
              </a:rPr>
              <a:t>alla personer </a:t>
            </a:r>
            <a:r>
              <a:rPr lang="sv-SE" sz="2000" dirty="0">
                <a:solidFill>
                  <a:schemeClr val="bg1"/>
                </a:solidFill>
              </a:rPr>
              <a:t>ombord sitter ned och har </a:t>
            </a:r>
            <a:r>
              <a:rPr lang="sv-SE" sz="2000" dirty="0">
                <a:solidFill>
                  <a:srgbClr val="FFC000"/>
                </a:solidFill>
              </a:rPr>
              <a:t>säkerhetsbältena fastspända</a:t>
            </a:r>
            <a:r>
              <a:rPr lang="sv-SE" sz="2000" dirty="0">
                <a:solidFill>
                  <a:schemeClr val="bg1"/>
                </a:solidFill>
              </a:rPr>
              <a:t>. </a:t>
            </a:r>
          </a:p>
          <a:p>
            <a:endParaRPr lang="sv-SE" sz="2000" dirty="0">
              <a:solidFill>
                <a:schemeClr val="bg1"/>
              </a:solidFill>
            </a:endParaRPr>
          </a:p>
          <a:p>
            <a:r>
              <a:rPr lang="sv-SE" sz="2000" dirty="0">
                <a:solidFill>
                  <a:schemeClr val="bg1"/>
                </a:solidFill>
              </a:rPr>
              <a:t>j) </a:t>
            </a:r>
            <a:r>
              <a:rPr lang="sv-SE" sz="2000" dirty="0">
                <a:solidFill>
                  <a:srgbClr val="FFC000"/>
                </a:solidFill>
              </a:rPr>
              <a:t>Under flygning </a:t>
            </a:r>
          </a:p>
          <a:p>
            <a:pPr marL="457200" indent="-457200">
              <a:buAutoNum type="arabicParenR"/>
            </a:pPr>
            <a:r>
              <a:rPr lang="sv-SE" sz="2000" dirty="0">
                <a:solidFill>
                  <a:schemeClr val="bg1"/>
                </a:solidFill>
              </a:rPr>
              <a:t>ha </a:t>
            </a:r>
            <a:r>
              <a:rPr lang="sv-SE" sz="2000" dirty="0">
                <a:solidFill>
                  <a:srgbClr val="FFC000"/>
                </a:solidFill>
              </a:rPr>
              <a:t>sitt eget säkerhetsbälte fastspänt</a:t>
            </a:r>
            <a:r>
              <a:rPr lang="sv-SE" sz="2000" dirty="0">
                <a:solidFill>
                  <a:schemeClr val="bg1"/>
                </a:solidFill>
              </a:rPr>
              <a:t>, och </a:t>
            </a:r>
          </a:p>
          <a:p>
            <a:pPr marL="457200" indent="-457200">
              <a:buAutoNum type="arabicParenR"/>
            </a:pPr>
            <a:r>
              <a:rPr lang="sv-SE" sz="2000" dirty="0">
                <a:solidFill>
                  <a:schemeClr val="bg1"/>
                </a:solidFill>
              </a:rPr>
              <a:t>alltid </a:t>
            </a:r>
            <a:r>
              <a:rPr lang="sv-SE" sz="2000" dirty="0">
                <a:solidFill>
                  <a:srgbClr val="FFC000"/>
                </a:solidFill>
              </a:rPr>
              <a:t>sitta vid segelflygplanets manöverorgan </a:t>
            </a:r>
            <a:r>
              <a:rPr lang="sv-SE" sz="2000" dirty="0">
                <a:solidFill>
                  <a:schemeClr val="bg1"/>
                </a:solidFill>
              </a:rPr>
              <a:t>såvida inte en annan pilot tar över manöverorganen.</a:t>
            </a:r>
          </a:p>
        </p:txBody>
      </p:sp>
      <p:sp>
        <p:nvSpPr>
          <p:cNvPr id="3" name="Rektangel 2">
            <a:extLst>
              <a:ext uri="{FF2B5EF4-FFF2-40B4-BE49-F238E27FC236}">
                <a16:creationId xmlns:a16="http://schemas.microsoft.com/office/drawing/2014/main" id="{61572E38-998F-4FFB-AC9D-EF374C5977FA}"/>
              </a:ext>
            </a:extLst>
          </p:cNvPr>
          <p:cNvSpPr/>
          <p:nvPr/>
        </p:nvSpPr>
        <p:spPr>
          <a:xfrm>
            <a:off x="298300" y="3212976"/>
            <a:ext cx="8352928" cy="1631216"/>
          </a:xfrm>
          <a:prstGeom prst="rect">
            <a:avLst/>
          </a:prstGeom>
        </p:spPr>
        <p:txBody>
          <a:bodyPr wrap="square">
            <a:spAutoFit/>
          </a:bodyPr>
          <a:lstStyle/>
          <a:p>
            <a:r>
              <a:rPr lang="sv-SE" sz="2000" dirty="0">
                <a:solidFill>
                  <a:schemeClr val="bg1"/>
                </a:solidFill>
              </a:rPr>
              <a:t>k) I en </a:t>
            </a:r>
            <a:r>
              <a:rPr lang="sv-SE" sz="2000" dirty="0">
                <a:solidFill>
                  <a:srgbClr val="FFC000"/>
                </a:solidFill>
              </a:rPr>
              <a:t>nödsituation</a:t>
            </a:r>
            <a:r>
              <a:rPr lang="sv-SE" sz="2000" dirty="0">
                <a:solidFill>
                  <a:schemeClr val="bg1"/>
                </a:solidFill>
              </a:rPr>
              <a:t> som kräver omedelbara beslut och åtgärder vidta alla åtgärder han eller hon bedömer vara nödvändiga med hänsyn till omständigheterna. Vid sådana tillfällen får han eller hon göra avsteg från regler, operativa förfaranden och metoder i den mån detta krävs med tanke på säkerheten. </a:t>
            </a:r>
          </a:p>
        </p:txBody>
      </p:sp>
    </p:spTree>
    <p:extLst>
      <p:ext uri="{BB962C8B-B14F-4D97-AF65-F5344CB8AC3E}">
        <p14:creationId xmlns:p14="http://schemas.microsoft.com/office/powerpoint/2010/main" val="399775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C1EDFFA-AC53-4571-A1EF-8CA098C8A086}"/>
              </a:ext>
            </a:extLst>
          </p:cNvPr>
          <p:cNvSpPr/>
          <p:nvPr/>
        </p:nvSpPr>
        <p:spPr>
          <a:xfrm>
            <a:off x="431540" y="476672"/>
            <a:ext cx="8280920" cy="1323439"/>
          </a:xfrm>
          <a:prstGeom prst="rect">
            <a:avLst/>
          </a:prstGeom>
        </p:spPr>
        <p:txBody>
          <a:bodyPr wrap="square">
            <a:spAutoFit/>
          </a:bodyPr>
          <a:lstStyle/>
          <a:p>
            <a:r>
              <a:rPr lang="sv-SE" sz="2000" dirty="0">
                <a:solidFill>
                  <a:schemeClr val="bg1"/>
                </a:solidFill>
              </a:rPr>
              <a:t>l) </a:t>
            </a:r>
            <a:r>
              <a:rPr lang="sv-SE" sz="2000" dirty="0">
                <a:solidFill>
                  <a:srgbClr val="FFC000"/>
                </a:solidFill>
              </a:rPr>
              <a:t>Inte fortsätta en flygning</a:t>
            </a:r>
            <a:r>
              <a:rPr lang="sv-SE" sz="2000" dirty="0">
                <a:solidFill>
                  <a:schemeClr val="bg1"/>
                </a:solidFill>
              </a:rPr>
              <a:t> bortom närmaste vädermässigt användbara flygplats eller utelandningsplats om hans eller hennes förmåga att fullgöra sina uppgifter är avsevärt </a:t>
            </a:r>
            <a:r>
              <a:rPr lang="sv-SE" sz="2000" dirty="0">
                <a:solidFill>
                  <a:srgbClr val="FFC000"/>
                </a:solidFill>
              </a:rPr>
              <a:t>begränsad på grund av sjukdom</a:t>
            </a:r>
            <a:r>
              <a:rPr lang="sv-SE" sz="2000" dirty="0">
                <a:solidFill>
                  <a:schemeClr val="bg1"/>
                </a:solidFill>
              </a:rPr>
              <a:t>, trötthet, syrebrist eller någon annan anledning. </a:t>
            </a:r>
          </a:p>
        </p:txBody>
      </p:sp>
      <p:sp>
        <p:nvSpPr>
          <p:cNvPr id="3" name="Rektangel 2">
            <a:extLst>
              <a:ext uri="{FF2B5EF4-FFF2-40B4-BE49-F238E27FC236}">
                <a16:creationId xmlns:a16="http://schemas.microsoft.com/office/drawing/2014/main" id="{C11B1E29-0065-4E47-AB97-91C2534C2268}"/>
              </a:ext>
            </a:extLst>
          </p:cNvPr>
          <p:cNvSpPr/>
          <p:nvPr/>
        </p:nvSpPr>
        <p:spPr>
          <a:xfrm>
            <a:off x="431540" y="2276872"/>
            <a:ext cx="7992888" cy="2554545"/>
          </a:xfrm>
          <a:prstGeom prst="rect">
            <a:avLst/>
          </a:prstGeom>
        </p:spPr>
        <p:txBody>
          <a:bodyPr wrap="square">
            <a:spAutoFit/>
          </a:bodyPr>
          <a:lstStyle/>
          <a:p>
            <a:r>
              <a:rPr lang="sv-SE" sz="2000" dirty="0">
                <a:solidFill>
                  <a:schemeClr val="bg1"/>
                </a:solidFill>
              </a:rPr>
              <a:t>m) </a:t>
            </a:r>
            <a:r>
              <a:rPr lang="sv-SE" sz="2000" dirty="0">
                <a:solidFill>
                  <a:srgbClr val="FFC000"/>
                </a:solidFill>
              </a:rPr>
              <a:t>Registrera</a:t>
            </a:r>
            <a:r>
              <a:rPr lang="sv-SE" sz="2000" dirty="0">
                <a:solidFill>
                  <a:schemeClr val="bg1"/>
                </a:solidFill>
              </a:rPr>
              <a:t>, när flygningen eller serien av flygningar har avslutats, användningsuppgifter och alla </a:t>
            </a:r>
            <a:r>
              <a:rPr lang="sv-SE" sz="2000" dirty="0">
                <a:solidFill>
                  <a:srgbClr val="FFC000"/>
                </a:solidFill>
              </a:rPr>
              <a:t>kända eller misstänkta brister </a:t>
            </a:r>
            <a:r>
              <a:rPr lang="sv-SE" sz="2000" dirty="0">
                <a:solidFill>
                  <a:schemeClr val="bg1"/>
                </a:solidFill>
              </a:rPr>
              <a:t>hos segelflygplanet i luftfartygets </a:t>
            </a:r>
            <a:r>
              <a:rPr lang="sv-SE" sz="2000" dirty="0">
                <a:solidFill>
                  <a:srgbClr val="FFC000"/>
                </a:solidFill>
              </a:rPr>
              <a:t>tekniska journal eller resedagbok</a:t>
            </a:r>
            <a:r>
              <a:rPr lang="sv-SE" sz="2000" dirty="0">
                <a:solidFill>
                  <a:schemeClr val="bg1"/>
                </a:solidFill>
              </a:rPr>
              <a:t>. </a:t>
            </a:r>
          </a:p>
          <a:p>
            <a:endParaRPr lang="sv-SE" sz="2000" dirty="0">
              <a:solidFill>
                <a:schemeClr val="bg1"/>
              </a:solidFill>
            </a:endParaRPr>
          </a:p>
          <a:p>
            <a:r>
              <a:rPr lang="sv-SE" sz="2000" dirty="0">
                <a:solidFill>
                  <a:schemeClr val="bg1"/>
                </a:solidFill>
              </a:rPr>
              <a:t>n) </a:t>
            </a:r>
            <a:r>
              <a:rPr lang="sv-SE" sz="2000" dirty="0">
                <a:solidFill>
                  <a:srgbClr val="FFC000"/>
                </a:solidFill>
              </a:rPr>
              <a:t>Underrätta</a:t>
            </a:r>
            <a:r>
              <a:rPr lang="sv-SE" sz="2000" dirty="0">
                <a:solidFill>
                  <a:schemeClr val="bg1"/>
                </a:solidFill>
              </a:rPr>
              <a:t> den säkerhetsutredningsansvariga myndigheten i den stat på vars territorium händelsen ägde rum samt räddningstjänsten i den staten utan dröjsmål med snabbast tillgängliga metod </a:t>
            </a:r>
            <a:r>
              <a:rPr lang="sv-SE" sz="2000" dirty="0">
                <a:solidFill>
                  <a:srgbClr val="FFC000"/>
                </a:solidFill>
              </a:rPr>
              <a:t>om alla olyckor eller allvarliga tillbud med segelflygplanet.</a:t>
            </a:r>
          </a:p>
        </p:txBody>
      </p:sp>
    </p:spTree>
    <p:extLst>
      <p:ext uri="{BB962C8B-B14F-4D97-AF65-F5344CB8AC3E}">
        <p14:creationId xmlns:p14="http://schemas.microsoft.com/office/powerpoint/2010/main" val="267276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5CBA6D-E739-4BB6-A0D7-54EF18E905FA}"/>
              </a:ext>
            </a:extLst>
          </p:cNvPr>
          <p:cNvSpPr/>
          <p:nvPr/>
        </p:nvSpPr>
        <p:spPr>
          <a:xfrm>
            <a:off x="3789403" y="404664"/>
            <a:ext cx="1678665" cy="707886"/>
          </a:xfrm>
          <a:prstGeom prst="rect">
            <a:avLst/>
          </a:prstGeom>
        </p:spPr>
        <p:txBody>
          <a:bodyPr wrap="none">
            <a:spAutoFit/>
          </a:bodyPr>
          <a:lstStyle/>
          <a:p>
            <a:pPr algn="ctr"/>
            <a:r>
              <a:rPr lang="sv-SE" sz="2000" b="1" dirty="0">
                <a:solidFill>
                  <a:schemeClr val="bg1"/>
                </a:solidFill>
              </a:rPr>
              <a:t>Artikel 2 </a:t>
            </a:r>
          </a:p>
          <a:p>
            <a:pPr algn="ctr"/>
            <a:r>
              <a:rPr lang="sv-SE" sz="2000" b="1" dirty="0">
                <a:solidFill>
                  <a:schemeClr val="bg1"/>
                </a:solidFill>
              </a:rPr>
              <a:t>Definitioner </a:t>
            </a:r>
          </a:p>
        </p:txBody>
      </p:sp>
      <p:sp>
        <p:nvSpPr>
          <p:cNvPr id="5" name="Rektangel 4">
            <a:extLst>
              <a:ext uri="{FF2B5EF4-FFF2-40B4-BE49-F238E27FC236}">
                <a16:creationId xmlns:a16="http://schemas.microsoft.com/office/drawing/2014/main" id="{78C8AD2D-F903-446D-B5CC-8DF8CBB8155E}"/>
              </a:ext>
            </a:extLst>
          </p:cNvPr>
          <p:cNvSpPr/>
          <p:nvPr/>
        </p:nvSpPr>
        <p:spPr>
          <a:xfrm>
            <a:off x="683568" y="1484784"/>
            <a:ext cx="7776864" cy="3170099"/>
          </a:xfrm>
          <a:prstGeom prst="rect">
            <a:avLst/>
          </a:prstGeom>
        </p:spPr>
        <p:txBody>
          <a:bodyPr wrap="square">
            <a:spAutoFit/>
          </a:bodyPr>
          <a:lstStyle/>
          <a:p>
            <a:r>
              <a:rPr lang="sv-SE" sz="2000" dirty="0">
                <a:solidFill>
                  <a:srgbClr val="FFC000"/>
                </a:solidFill>
              </a:rPr>
              <a:t>1. segelflygplan: </a:t>
            </a:r>
            <a:r>
              <a:rPr lang="sv-SE" sz="2000" dirty="0">
                <a:solidFill>
                  <a:schemeClr val="bg1"/>
                </a:solidFill>
              </a:rPr>
              <a:t>luftfartyg som är tyngre än luft och som vid flygning får sin lyftkraft från luftens dynamiska reaktion mot dess fasta lyftytor; det är inte beroende av en motor för friflygning. </a:t>
            </a:r>
          </a:p>
          <a:p>
            <a:r>
              <a:rPr lang="sv-SE" sz="2000" dirty="0">
                <a:solidFill>
                  <a:schemeClr val="bg1"/>
                </a:solidFill>
              </a:rPr>
              <a:t> </a:t>
            </a:r>
          </a:p>
          <a:p>
            <a:r>
              <a:rPr lang="sv-SE" sz="2000" dirty="0">
                <a:solidFill>
                  <a:srgbClr val="FFC000"/>
                </a:solidFill>
              </a:rPr>
              <a:t>2. motor: </a:t>
            </a:r>
            <a:r>
              <a:rPr lang="sv-SE" sz="2000" dirty="0">
                <a:solidFill>
                  <a:schemeClr val="bg1"/>
                </a:solidFill>
              </a:rPr>
              <a:t>anordning som används eller är avsedd att användas för motordrift av segelflygplan. </a:t>
            </a:r>
          </a:p>
          <a:p>
            <a:endParaRPr lang="sv-SE" sz="2000" dirty="0">
              <a:solidFill>
                <a:schemeClr val="bg1"/>
              </a:solidFill>
            </a:endParaRPr>
          </a:p>
          <a:p>
            <a:r>
              <a:rPr lang="sv-SE" sz="2000" dirty="0">
                <a:solidFill>
                  <a:srgbClr val="FFC000"/>
                </a:solidFill>
              </a:rPr>
              <a:t>3. motordrivet segelflygplan: </a:t>
            </a:r>
            <a:r>
              <a:rPr lang="sv-SE" sz="2000" dirty="0">
                <a:solidFill>
                  <a:schemeClr val="bg1"/>
                </a:solidFill>
              </a:rPr>
              <a:t>segelflygplan som är försett med en eller flera motorer och som, när motorn eller motorerna inte är i gång, har egenskaper som ett segelflygplan. </a:t>
            </a:r>
          </a:p>
        </p:txBody>
      </p:sp>
    </p:spTree>
    <p:extLst>
      <p:ext uri="{BB962C8B-B14F-4D97-AF65-F5344CB8AC3E}">
        <p14:creationId xmlns:p14="http://schemas.microsoft.com/office/powerpoint/2010/main" val="2553082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2D534FE-0BC5-4DF3-9EB4-BDE3851C852F}"/>
              </a:ext>
            </a:extLst>
          </p:cNvPr>
          <p:cNvPicPr>
            <a:picLocks noChangeAspect="1"/>
          </p:cNvPicPr>
          <p:nvPr/>
        </p:nvPicPr>
        <p:blipFill>
          <a:blip r:embed="rId2"/>
          <a:stretch>
            <a:fillRect/>
          </a:stretch>
        </p:blipFill>
        <p:spPr>
          <a:xfrm>
            <a:off x="356714" y="620688"/>
            <a:ext cx="8430571" cy="2592288"/>
          </a:xfrm>
          <a:prstGeom prst="rect">
            <a:avLst/>
          </a:prstGeom>
        </p:spPr>
      </p:pic>
      <p:pic>
        <p:nvPicPr>
          <p:cNvPr id="3" name="Bildobjekt 2">
            <a:extLst>
              <a:ext uri="{FF2B5EF4-FFF2-40B4-BE49-F238E27FC236}">
                <a16:creationId xmlns:a16="http://schemas.microsoft.com/office/drawing/2014/main" id="{7EEF687D-466E-4BDB-B03E-5F43409E2B6D}"/>
              </a:ext>
            </a:extLst>
          </p:cNvPr>
          <p:cNvPicPr>
            <a:picLocks noChangeAspect="1"/>
          </p:cNvPicPr>
          <p:nvPr/>
        </p:nvPicPr>
        <p:blipFill>
          <a:blip r:embed="rId3"/>
          <a:stretch>
            <a:fillRect/>
          </a:stretch>
        </p:blipFill>
        <p:spPr>
          <a:xfrm>
            <a:off x="3419872" y="3789040"/>
            <a:ext cx="5276850" cy="2085975"/>
          </a:xfrm>
          <a:prstGeom prst="rect">
            <a:avLst/>
          </a:prstGeom>
        </p:spPr>
      </p:pic>
    </p:spTree>
    <p:extLst>
      <p:ext uri="{BB962C8B-B14F-4D97-AF65-F5344CB8AC3E}">
        <p14:creationId xmlns:p14="http://schemas.microsoft.com/office/powerpoint/2010/main" val="324712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7C847AD-23AF-4035-BD25-D001C22E070A}"/>
              </a:ext>
            </a:extLst>
          </p:cNvPr>
          <p:cNvSpPr/>
          <p:nvPr/>
        </p:nvSpPr>
        <p:spPr>
          <a:xfrm>
            <a:off x="395536" y="404664"/>
            <a:ext cx="8208912" cy="2246769"/>
          </a:xfrm>
          <a:prstGeom prst="rect">
            <a:avLst/>
          </a:prstGeom>
        </p:spPr>
        <p:txBody>
          <a:bodyPr wrap="square">
            <a:spAutoFit/>
          </a:bodyPr>
          <a:lstStyle/>
          <a:p>
            <a:r>
              <a:rPr lang="sv-SE" sz="2000" dirty="0">
                <a:solidFill>
                  <a:schemeClr val="bg1"/>
                </a:solidFill>
              </a:rPr>
              <a:t>o) Utan dröjsmål </a:t>
            </a:r>
            <a:r>
              <a:rPr lang="sv-SE" sz="2000" dirty="0">
                <a:solidFill>
                  <a:srgbClr val="FFC000"/>
                </a:solidFill>
              </a:rPr>
              <a:t>rapportera</a:t>
            </a:r>
            <a:r>
              <a:rPr lang="sv-SE" sz="2000" dirty="0">
                <a:solidFill>
                  <a:schemeClr val="bg1"/>
                </a:solidFill>
              </a:rPr>
              <a:t> alla </a:t>
            </a:r>
            <a:r>
              <a:rPr lang="sv-SE" sz="2000" dirty="0">
                <a:solidFill>
                  <a:srgbClr val="FFC000"/>
                </a:solidFill>
              </a:rPr>
              <a:t>olagliga handlingar </a:t>
            </a:r>
            <a:r>
              <a:rPr lang="sv-SE" sz="2000" dirty="0">
                <a:solidFill>
                  <a:schemeClr val="bg1"/>
                </a:solidFill>
              </a:rPr>
              <a:t>till den behöriga myndigheten och informera den lokala myndighet som utsetts av den stat på vars territorium den olagliga handlingen ägde rum. </a:t>
            </a:r>
          </a:p>
          <a:p>
            <a:endParaRPr lang="sv-SE" sz="2000" dirty="0">
              <a:solidFill>
                <a:schemeClr val="bg1"/>
              </a:solidFill>
            </a:endParaRPr>
          </a:p>
          <a:p>
            <a:r>
              <a:rPr lang="sv-SE" sz="2000" dirty="0">
                <a:solidFill>
                  <a:schemeClr val="bg1"/>
                </a:solidFill>
              </a:rPr>
              <a:t>p) </a:t>
            </a:r>
            <a:r>
              <a:rPr lang="sv-SE" sz="2000" dirty="0">
                <a:solidFill>
                  <a:srgbClr val="FFC000"/>
                </a:solidFill>
              </a:rPr>
              <a:t>Utan dröjsmål</a:t>
            </a:r>
            <a:r>
              <a:rPr lang="sv-SE" sz="2000" dirty="0">
                <a:solidFill>
                  <a:schemeClr val="bg1"/>
                </a:solidFill>
              </a:rPr>
              <a:t> till lämplig flygtrafikledningsenhet </a:t>
            </a:r>
            <a:r>
              <a:rPr lang="sv-SE" sz="2000" dirty="0">
                <a:solidFill>
                  <a:srgbClr val="FFC000"/>
                </a:solidFill>
              </a:rPr>
              <a:t>rapportera</a:t>
            </a:r>
            <a:r>
              <a:rPr lang="sv-SE" sz="2000" dirty="0">
                <a:solidFill>
                  <a:schemeClr val="bg1"/>
                </a:solidFill>
              </a:rPr>
              <a:t> alla </a:t>
            </a:r>
            <a:r>
              <a:rPr lang="sv-SE" sz="2000" dirty="0">
                <a:solidFill>
                  <a:srgbClr val="FFC000"/>
                </a:solidFill>
              </a:rPr>
              <a:t>farliga väder- eller flygförhållanden </a:t>
            </a:r>
            <a:r>
              <a:rPr lang="sv-SE" sz="2000" dirty="0">
                <a:solidFill>
                  <a:schemeClr val="bg1"/>
                </a:solidFill>
              </a:rPr>
              <a:t>som luftfartyget möter och som kan antas påverka säkerheten för andra luftfartyg. </a:t>
            </a:r>
          </a:p>
        </p:txBody>
      </p:sp>
      <p:pic>
        <p:nvPicPr>
          <p:cNvPr id="3" name="Bildobjekt 2">
            <a:extLst>
              <a:ext uri="{FF2B5EF4-FFF2-40B4-BE49-F238E27FC236}">
                <a16:creationId xmlns:a16="http://schemas.microsoft.com/office/drawing/2014/main" id="{2D04BA5A-7F43-4A4D-954E-74C1611B1D83}"/>
              </a:ext>
            </a:extLst>
          </p:cNvPr>
          <p:cNvPicPr>
            <a:picLocks noChangeAspect="1"/>
          </p:cNvPicPr>
          <p:nvPr/>
        </p:nvPicPr>
        <p:blipFill>
          <a:blip r:embed="rId2"/>
          <a:stretch>
            <a:fillRect/>
          </a:stretch>
        </p:blipFill>
        <p:spPr>
          <a:xfrm>
            <a:off x="2987824" y="3634736"/>
            <a:ext cx="6136598" cy="3223264"/>
          </a:xfrm>
          <a:prstGeom prst="rect">
            <a:avLst/>
          </a:prstGeom>
        </p:spPr>
      </p:pic>
    </p:spTree>
    <p:extLst>
      <p:ext uri="{BB962C8B-B14F-4D97-AF65-F5344CB8AC3E}">
        <p14:creationId xmlns:p14="http://schemas.microsoft.com/office/powerpoint/2010/main" val="290974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BEE22D5-3F56-46C7-80E8-536FBBDAAFDE}"/>
              </a:ext>
            </a:extLst>
          </p:cNvPr>
          <p:cNvSpPr/>
          <p:nvPr/>
        </p:nvSpPr>
        <p:spPr>
          <a:xfrm>
            <a:off x="467544" y="476672"/>
            <a:ext cx="8208912" cy="2831544"/>
          </a:xfrm>
          <a:prstGeom prst="rect">
            <a:avLst/>
          </a:prstGeom>
        </p:spPr>
        <p:txBody>
          <a:bodyPr wrap="square">
            <a:spAutoFit/>
          </a:bodyPr>
          <a:lstStyle/>
          <a:p>
            <a:r>
              <a:rPr lang="sv-SE" sz="2000" b="1" dirty="0">
                <a:solidFill>
                  <a:schemeClr val="bg1"/>
                </a:solidFill>
              </a:rPr>
              <a:t>SAO.GEN.135 Besättningsmedlemmars ansvar </a:t>
            </a:r>
          </a:p>
          <a:p>
            <a:endParaRPr lang="sv-SE" dirty="0">
              <a:solidFill>
                <a:schemeClr val="bg1"/>
              </a:solidFill>
            </a:endParaRPr>
          </a:p>
          <a:p>
            <a:pPr marL="342900" indent="-342900">
              <a:buAutoNum type="alphaLcParenR"/>
            </a:pPr>
            <a:r>
              <a:rPr lang="sv-SE" sz="2000" dirty="0">
                <a:solidFill>
                  <a:srgbClr val="FFC000"/>
                </a:solidFill>
              </a:rPr>
              <a:t>Alla besättningsmedlemmar </a:t>
            </a:r>
            <a:r>
              <a:rPr lang="sv-SE" sz="2000" dirty="0">
                <a:solidFill>
                  <a:schemeClr val="bg1"/>
                </a:solidFill>
              </a:rPr>
              <a:t>ansvarar för att korrekt utföra sina arbetsuppgifter med avseende på driften av segelflygplanet. </a:t>
            </a:r>
          </a:p>
          <a:p>
            <a:endParaRPr lang="sv-SE" sz="2000" dirty="0">
              <a:solidFill>
                <a:schemeClr val="bg1"/>
              </a:solidFill>
            </a:endParaRPr>
          </a:p>
          <a:p>
            <a:r>
              <a:rPr lang="sv-SE" sz="2000" dirty="0">
                <a:solidFill>
                  <a:schemeClr val="bg1"/>
                </a:solidFill>
              </a:rPr>
              <a:t>b) </a:t>
            </a:r>
            <a:r>
              <a:rPr lang="sv-SE" sz="2000" dirty="0">
                <a:solidFill>
                  <a:srgbClr val="FFC000"/>
                </a:solidFill>
              </a:rPr>
              <a:t>Besättningsmedlemmar får inte tjänstgöra</a:t>
            </a:r>
            <a:r>
              <a:rPr lang="sv-SE" sz="2000" dirty="0">
                <a:solidFill>
                  <a:schemeClr val="bg1"/>
                </a:solidFill>
              </a:rPr>
              <a:t> på ett segelflygplan om de är oförmögna till detta på grund av till exempel skada, sjukdom, läkemedel, trötthet eller effekterna av någon </a:t>
            </a:r>
            <a:r>
              <a:rPr lang="sv-SE" sz="2000" dirty="0" err="1">
                <a:solidFill>
                  <a:schemeClr val="bg1"/>
                </a:solidFill>
              </a:rPr>
              <a:t>psykoaktiv</a:t>
            </a:r>
            <a:r>
              <a:rPr lang="sv-SE" sz="2000" dirty="0">
                <a:solidFill>
                  <a:schemeClr val="bg1"/>
                </a:solidFill>
              </a:rPr>
              <a:t> substans, eller om de på annat sätt känner sig </a:t>
            </a:r>
            <a:r>
              <a:rPr lang="sv-SE" sz="2000" dirty="0">
                <a:solidFill>
                  <a:srgbClr val="FFC000"/>
                </a:solidFill>
              </a:rPr>
              <a:t>olämpliga för tjänstgöring</a:t>
            </a:r>
            <a:r>
              <a:rPr lang="sv-SE" sz="2000" dirty="0">
                <a:solidFill>
                  <a:schemeClr val="bg1"/>
                </a:solidFill>
              </a:rPr>
              <a:t>. </a:t>
            </a:r>
          </a:p>
        </p:txBody>
      </p:sp>
      <p:sp>
        <p:nvSpPr>
          <p:cNvPr id="3" name="Rektangel 2">
            <a:extLst>
              <a:ext uri="{FF2B5EF4-FFF2-40B4-BE49-F238E27FC236}">
                <a16:creationId xmlns:a16="http://schemas.microsoft.com/office/drawing/2014/main" id="{B1147EA2-BE29-438F-A6AD-004202CD3F2E}"/>
              </a:ext>
            </a:extLst>
          </p:cNvPr>
          <p:cNvSpPr/>
          <p:nvPr/>
        </p:nvSpPr>
        <p:spPr>
          <a:xfrm>
            <a:off x="455469" y="3452450"/>
            <a:ext cx="7920880" cy="2062103"/>
          </a:xfrm>
          <a:prstGeom prst="rect">
            <a:avLst/>
          </a:prstGeom>
        </p:spPr>
        <p:txBody>
          <a:bodyPr wrap="square">
            <a:spAutoFit/>
          </a:bodyPr>
          <a:lstStyle/>
          <a:p>
            <a:r>
              <a:rPr lang="sv-SE" sz="2000" b="1" dirty="0">
                <a:solidFill>
                  <a:schemeClr val="bg1"/>
                </a:solidFill>
              </a:rPr>
              <a:t>SAO.GEN.140 Efterlevnad av lagar, föreskrifter och förfaranden </a:t>
            </a:r>
          </a:p>
          <a:p>
            <a:endParaRPr lang="sv-SE" dirty="0">
              <a:solidFill>
                <a:schemeClr val="bg1"/>
              </a:solidFill>
            </a:endParaRPr>
          </a:p>
          <a:p>
            <a:r>
              <a:rPr lang="sv-SE" dirty="0">
                <a:solidFill>
                  <a:schemeClr val="bg1"/>
                </a:solidFill>
              </a:rPr>
              <a:t>a) </a:t>
            </a:r>
            <a:r>
              <a:rPr lang="sv-SE" dirty="0">
                <a:solidFill>
                  <a:srgbClr val="FFC000"/>
                </a:solidFill>
              </a:rPr>
              <a:t>Befälhavaren och alla andra besättningsmedlemmar ska följa de lagar</a:t>
            </a:r>
            <a:r>
              <a:rPr lang="sv-SE" dirty="0">
                <a:solidFill>
                  <a:schemeClr val="bg1"/>
                </a:solidFill>
              </a:rPr>
              <a:t>, föreskrifter och förfaranden som gäller i de stater där verksamheten bedrivs. b) Befälhavaren </a:t>
            </a:r>
            <a:r>
              <a:rPr lang="sv-SE" dirty="0">
                <a:solidFill>
                  <a:srgbClr val="FFC000"/>
                </a:solidFill>
              </a:rPr>
              <a:t>ska känna till de på hans eller hennes arbetsuppgifter tillämpliga lagar, föreskrifter och förfaranden</a:t>
            </a:r>
            <a:r>
              <a:rPr lang="sv-SE" dirty="0">
                <a:solidFill>
                  <a:schemeClr val="bg1"/>
                </a:solidFill>
              </a:rPr>
              <a:t> som har fastställts för de områden som man avser att överflyga…</a:t>
            </a:r>
          </a:p>
        </p:txBody>
      </p:sp>
    </p:spTree>
    <p:extLst>
      <p:ext uri="{BB962C8B-B14F-4D97-AF65-F5344CB8AC3E}">
        <p14:creationId xmlns:p14="http://schemas.microsoft.com/office/powerpoint/2010/main" val="3683660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1B17D26-6FE8-4A2A-B460-B69E88CFEA31}"/>
              </a:ext>
            </a:extLst>
          </p:cNvPr>
          <p:cNvPicPr>
            <a:picLocks noChangeAspect="1"/>
          </p:cNvPicPr>
          <p:nvPr/>
        </p:nvPicPr>
        <p:blipFill>
          <a:blip r:embed="rId2"/>
          <a:stretch>
            <a:fillRect/>
          </a:stretch>
        </p:blipFill>
        <p:spPr>
          <a:xfrm>
            <a:off x="397465" y="548680"/>
            <a:ext cx="8349070" cy="3096344"/>
          </a:xfrm>
          <a:prstGeom prst="rect">
            <a:avLst/>
          </a:prstGeom>
        </p:spPr>
      </p:pic>
      <p:pic>
        <p:nvPicPr>
          <p:cNvPr id="3" name="Bildobjekt 2">
            <a:extLst>
              <a:ext uri="{FF2B5EF4-FFF2-40B4-BE49-F238E27FC236}">
                <a16:creationId xmlns:a16="http://schemas.microsoft.com/office/drawing/2014/main" id="{0267B0F4-83E3-47EC-92BA-94957000CDE3}"/>
              </a:ext>
            </a:extLst>
          </p:cNvPr>
          <p:cNvPicPr>
            <a:picLocks noChangeAspect="1"/>
          </p:cNvPicPr>
          <p:nvPr/>
        </p:nvPicPr>
        <p:blipFill>
          <a:blip r:embed="rId3"/>
          <a:stretch>
            <a:fillRect/>
          </a:stretch>
        </p:blipFill>
        <p:spPr>
          <a:xfrm>
            <a:off x="3635896" y="3861048"/>
            <a:ext cx="4524375" cy="2809875"/>
          </a:xfrm>
          <a:prstGeom prst="rect">
            <a:avLst/>
          </a:prstGeom>
        </p:spPr>
      </p:pic>
    </p:spTree>
    <p:extLst>
      <p:ext uri="{BB962C8B-B14F-4D97-AF65-F5344CB8AC3E}">
        <p14:creationId xmlns:p14="http://schemas.microsoft.com/office/powerpoint/2010/main" val="981357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98247C9-9131-4057-8765-B30AC467C4BE}"/>
              </a:ext>
            </a:extLst>
          </p:cNvPr>
          <p:cNvSpPr/>
          <p:nvPr/>
        </p:nvSpPr>
        <p:spPr>
          <a:xfrm>
            <a:off x="395536" y="620688"/>
            <a:ext cx="8208912" cy="1785104"/>
          </a:xfrm>
          <a:prstGeom prst="rect">
            <a:avLst/>
          </a:prstGeom>
        </p:spPr>
        <p:txBody>
          <a:bodyPr wrap="square">
            <a:spAutoFit/>
          </a:bodyPr>
          <a:lstStyle/>
          <a:p>
            <a:r>
              <a:rPr lang="sv-SE" sz="2000" dirty="0">
                <a:solidFill>
                  <a:schemeClr val="bg1"/>
                </a:solidFill>
              </a:rPr>
              <a:t>SAO.GEN.145 Bärbar elektronisk utrustning </a:t>
            </a:r>
          </a:p>
          <a:p>
            <a:endParaRPr lang="sv-SE" dirty="0">
              <a:solidFill>
                <a:schemeClr val="bg1"/>
              </a:solidFill>
            </a:endParaRPr>
          </a:p>
          <a:p>
            <a:r>
              <a:rPr lang="sv-SE" dirty="0">
                <a:solidFill>
                  <a:srgbClr val="FFC000"/>
                </a:solidFill>
              </a:rPr>
              <a:t>Befälhavaren får inte tillåta att någon person </a:t>
            </a:r>
            <a:r>
              <a:rPr lang="sv-SE" dirty="0">
                <a:solidFill>
                  <a:schemeClr val="bg1"/>
                </a:solidFill>
              </a:rPr>
              <a:t>använder </a:t>
            </a:r>
            <a:r>
              <a:rPr lang="sv-SE" dirty="0">
                <a:solidFill>
                  <a:srgbClr val="FFC000"/>
                </a:solidFill>
              </a:rPr>
              <a:t>bärbar elektronisk </a:t>
            </a:r>
            <a:r>
              <a:rPr lang="sv-SE" dirty="0">
                <a:solidFill>
                  <a:schemeClr val="bg1"/>
                </a:solidFill>
              </a:rPr>
              <a:t>utrustning, inklusive elektroniska flygväskor, ombord på ett segelflygplan om utrustningen </a:t>
            </a:r>
            <a:r>
              <a:rPr lang="sv-SE" dirty="0">
                <a:solidFill>
                  <a:srgbClr val="FFC000"/>
                </a:solidFill>
              </a:rPr>
              <a:t>försämrar prestanda hos segelflygplanets system och utrustning </a:t>
            </a:r>
            <a:r>
              <a:rPr lang="sv-SE" dirty="0">
                <a:solidFill>
                  <a:schemeClr val="bg1"/>
                </a:solidFill>
              </a:rPr>
              <a:t>eller möjligheten att bruka segelflygplanet. </a:t>
            </a:r>
          </a:p>
        </p:txBody>
      </p:sp>
      <p:sp>
        <p:nvSpPr>
          <p:cNvPr id="3" name="Rektangel 2">
            <a:extLst>
              <a:ext uri="{FF2B5EF4-FFF2-40B4-BE49-F238E27FC236}">
                <a16:creationId xmlns:a16="http://schemas.microsoft.com/office/drawing/2014/main" id="{70DC284E-BDC9-4656-A959-1566C9065A3C}"/>
              </a:ext>
            </a:extLst>
          </p:cNvPr>
          <p:cNvSpPr/>
          <p:nvPr/>
        </p:nvSpPr>
        <p:spPr>
          <a:xfrm>
            <a:off x="395536" y="2716258"/>
            <a:ext cx="7992888" cy="2369880"/>
          </a:xfrm>
          <a:prstGeom prst="rect">
            <a:avLst/>
          </a:prstGeom>
        </p:spPr>
        <p:txBody>
          <a:bodyPr wrap="square">
            <a:spAutoFit/>
          </a:bodyPr>
          <a:lstStyle/>
          <a:p>
            <a:r>
              <a:rPr lang="sv-SE" sz="2000" dirty="0">
                <a:solidFill>
                  <a:schemeClr val="bg1"/>
                </a:solidFill>
              </a:rPr>
              <a:t>SAO.GEN.150 Farligt gods </a:t>
            </a:r>
          </a:p>
          <a:p>
            <a:endParaRPr lang="sv-SE" dirty="0">
              <a:solidFill>
                <a:schemeClr val="bg1"/>
              </a:solidFill>
            </a:endParaRPr>
          </a:p>
          <a:p>
            <a:r>
              <a:rPr lang="sv-SE" dirty="0">
                <a:solidFill>
                  <a:schemeClr val="bg1"/>
                </a:solidFill>
              </a:rPr>
              <a:t>a) </a:t>
            </a:r>
            <a:r>
              <a:rPr lang="sv-SE" dirty="0">
                <a:solidFill>
                  <a:srgbClr val="FFC000"/>
                </a:solidFill>
              </a:rPr>
              <a:t>Befälhavaren ska inte tillåta att någon person medför farligt gods </a:t>
            </a:r>
            <a:r>
              <a:rPr lang="sv-SE" dirty="0">
                <a:solidFill>
                  <a:schemeClr val="bg1"/>
                </a:solidFill>
              </a:rPr>
              <a:t>ombord. b) </a:t>
            </a:r>
            <a:r>
              <a:rPr lang="sv-SE" dirty="0">
                <a:solidFill>
                  <a:srgbClr val="FFC000"/>
                </a:solidFill>
              </a:rPr>
              <a:t>Rimliga kvantiteter av artiklar och ämnen </a:t>
            </a:r>
            <a:r>
              <a:rPr lang="sv-SE" dirty="0">
                <a:solidFill>
                  <a:schemeClr val="bg1"/>
                </a:solidFill>
              </a:rPr>
              <a:t>som annars skulle klassificeras som farligt gods och </a:t>
            </a:r>
            <a:r>
              <a:rPr lang="sv-SE" dirty="0">
                <a:solidFill>
                  <a:srgbClr val="FFC000"/>
                </a:solidFill>
              </a:rPr>
              <a:t>som används för att främja flygsäkerheten</a:t>
            </a:r>
            <a:r>
              <a:rPr lang="sv-SE" dirty="0">
                <a:solidFill>
                  <a:schemeClr val="bg1"/>
                </a:solidFill>
              </a:rPr>
              <a:t>, i de fall då det är tillrådligt att medföra dessa ombord på segelflygplanet i syfte att säkerställa att de är tillgängliga i rätt tid för operativa ändamål, ska anses vara tillåtna</a:t>
            </a:r>
            <a:r>
              <a:rPr lang="sv-SE" sz="2000" dirty="0">
                <a:solidFill>
                  <a:schemeClr val="bg1"/>
                </a:solidFill>
              </a:rPr>
              <a:t>.</a:t>
            </a:r>
          </a:p>
        </p:txBody>
      </p:sp>
      <p:pic>
        <p:nvPicPr>
          <p:cNvPr id="4" name="Bildobjekt 3">
            <a:extLst>
              <a:ext uri="{FF2B5EF4-FFF2-40B4-BE49-F238E27FC236}">
                <a16:creationId xmlns:a16="http://schemas.microsoft.com/office/drawing/2014/main" id="{3D8A3BBA-CD10-4F86-9BFC-90079FD0B62D}"/>
              </a:ext>
            </a:extLst>
          </p:cNvPr>
          <p:cNvPicPr>
            <a:picLocks noChangeAspect="1"/>
          </p:cNvPicPr>
          <p:nvPr/>
        </p:nvPicPr>
        <p:blipFill>
          <a:blip r:embed="rId2"/>
          <a:stretch>
            <a:fillRect/>
          </a:stretch>
        </p:blipFill>
        <p:spPr>
          <a:xfrm>
            <a:off x="3744416" y="4820510"/>
            <a:ext cx="5004048" cy="1904128"/>
          </a:xfrm>
          <a:prstGeom prst="rect">
            <a:avLst/>
          </a:prstGeom>
        </p:spPr>
      </p:pic>
    </p:spTree>
    <p:extLst>
      <p:ext uri="{BB962C8B-B14F-4D97-AF65-F5344CB8AC3E}">
        <p14:creationId xmlns:p14="http://schemas.microsoft.com/office/powerpoint/2010/main" val="4257206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FBB1F58-8196-4D59-976F-491B3A9CE344}"/>
              </a:ext>
            </a:extLst>
          </p:cNvPr>
          <p:cNvSpPr/>
          <p:nvPr/>
        </p:nvSpPr>
        <p:spPr>
          <a:xfrm>
            <a:off x="251520" y="548680"/>
            <a:ext cx="8352928" cy="1631216"/>
          </a:xfrm>
          <a:prstGeom prst="rect">
            <a:avLst/>
          </a:prstGeom>
        </p:spPr>
        <p:txBody>
          <a:bodyPr wrap="square">
            <a:spAutoFit/>
          </a:bodyPr>
          <a:lstStyle/>
          <a:p>
            <a:r>
              <a:rPr lang="sv-SE" sz="2000" b="1" dirty="0">
                <a:solidFill>
                  <a:schemeClr val="bg1"/>
                </a:solidFill>
              </a:rPr>
              <a:t>SAO.GEN.155 Handlingar, handböcker och information som ska medföras </a:t>
            </a:r>
          </a:p>
          <a:p>
            <a:endParaRPr lang="sv-SE" sz="2000" dirty="0">
              <a:solidFill>
                <a:schemeClr val="bg1"/>
              </a:solidFill>
            </a:endParaRPr>
          </a:p>
          <a:p>
            <a:r>
              <a:rPr lang="sv-SE" sz="2000" dirty="0">
                <a:solidFill>
                  <a:schemeClr val="bg1"/>
                </a:solidFill>
              </a:rPr>
              <a:t>a) </a:t>
            </a:r>
            <a:r>
              <a:rPr lang="sv-SE" sz="2000" dirty="0">
                <a:solidFill>
                  <a:srgbClr val="FF9900"/>
                </a:solidFill>
              </a:rPr>
              <a:t>Samtliga följande handlingar</a:t>
            </a:r>
            <a:r>
              <a:rPr lang="sv-SE" sz="2000" dirty="0">
                <a:solidFill>
                  <a:schemeClr val="bg1"/>
                </a:solidFill>
              </a:rPr>
              <a:t>, handböcker och information ska medföras på </a:t>
            </a:r>
            <a:r>
              <a:rPr lang="sv-SE" sz="2000" dirty="0">
                <a:solidFill>
                  <a:srgbClr val="FF9900"/>
                </a:solidFill>
              </a:rPr>
              <a:t>varje flygning, i original eller kopior</a:t>
            </a:r>
            <a:r>
              <a:rPr lang="sv-SE" sz="2000" dirty="0">
                <a:solidFill>
                  <a:schemeClr val="bg1"/>
                </a:solidFill>
              </a:rPr>
              <a:t>: </a:t>
            </a:r>
          </a:p>
        </p:txBody>
      </p:sp>
      <p:sp>
        <p:nvSpPr>
          <p:cNvPr id="3" name="Rektangel 2">
            <a:extLst>
              <a:ext uri="{FF2B5EF4-FFF2-40B4-BE49-F238E27FC236}">
                <a16:creationId xmlns:a16="http://schemas.microsoft.com/office/drawing/2014/main" id="{F5EC844B-AF07-4B22-838C-19D1EF7B8725}"/>
              </a:ext>
            </a:extLst>
          </p:cNvPr>
          <p:cNvSpPr/>
          <p:nvPr/>
        </p:nvSpPr>
        <p:spPr>
          <a:xfrm>
            <a:off x="251520" y="2586346"/>
            <a:ext cx="8568952" cy="2031325"/>
          </a:xfrm>
          <a:prstGeom prst="rect">
            <a:avLst/>
          </a:prstGeom>
        </p:spPr>
        <p:txBody>
          <a:bodyPr wrap="square">
            <a:spAutoFit/>
          </a:bodyPr>
          <a:lstStyle/>
          <a:p>
            <a:pPr marL="342900" indent="-342900">
              <a:buAutoNum type="arabicParenR"/>
            </a:pPr>
            <a:r>
              <a:rPr lang="sv-SE" dirty="0">
                <a:solidFill>
                  <a:schemeClr val="bg1"/>
                </a:solidFill>
              </a:rPr>
              <a:t>Flyghandboken (AFM) eller motsvarande handling(ar). </a:t>
            </a:r>
          </a:p>
          <a:p>
            <a:r>
              <a:rPr lang="sv-SE" dirty="0">
                <a:solidFill>
                  <a:schemeClr val="bg1"/>
                </a:solidFill>
              </a:rPr>
              <a:t>2) Uppgifter om den inlämnade ATS-färdplanen, när detta krävs i enlighet med…</a:t>
            </a:r>
          </a:p>
          <a:p>
            <a:r>
              <a:rPr lang="sv-SE" dirty="0">
                <a:solidFill>
                  <a:schemeClr val="bg1"/>
                </a:solidFill>
              </a:rPr>
              <a:t>3) Aktuella och lämpliga flygkartor för det föreslagna flygområdet. </a:t>
            </a:r>
          </a:p>
          <a:p>
            <a:r>
              <a:rPr lang="sv-SE" dirty="0">
                <a:solidFill>
                  <a:schemeClr val="bg1"/>
                </a:solidFill>
              </a:rPr>
              <a:t>4) All annan dokumentation som kan röra flygningen eller som krävs av stater som berörs av flygningen. </a:t>
            </a:r>
          </a:p>
          <a:p>
            <a:r>
              <a:rPr lang="sv-SE" dirty="0">
                <a:solidFill>
                  <a:schemeClr val="bg1"/>
                </a:solidFill>
              </a:rPr>
              <a:t>5) Förfaranden och information om visuella signaler som ska användas av ingripande luftfartyg och luftfartyg som är föremål för ingripande. </a:t>
            </a:r>
          </a:p>
        </p:txBody>
      </p:sp>
      <p:sp>
        <p:nvSpPr>
          <p:cNvPr id="4" name="Rektangel 3">
            <a:extLst>
              <a:ext uri="{FF2B5EF4-FFF2-40B4-BE49-F238E27FC236}">
                <a16:creationId xmlns:a16="http://schemas.microsoft.com/office/drawing/2014/main" id="{3BB4D802-834F-4B37-89E5-E7CA96B6F3BB}"/>
              </a:ext>
            </a:extLst>
          </p:cNvPr>
          <p:cNvSpPr/>
          <p:nvPr/>
        </p:nvSpPr>
        <p:spPr>
          <a:xfrm>
            <a:off x="3023320" y="4617671"/>
            <a:ext cx="6120680" cy="923330"/>
          </a:xfrm>
          <a:prstGeom prst="rect">
            <a:avLst/>
          </a:prstGeom>
        </p:spPr>
        <p:txBody>
          <a:bodyPr wrap="square">
            <a:spAutoFit/>
          </a:bodyPr>
          <a:lstStyle/>
          <a:p>
            <a:r>
              <a:rPr lang="sv-SE" dirty="0">
                <a:solidFill>
                  <a:srgbClr val="FFFF00"/>
                </a:solidFill>
              </a:rPr>
              <a:t>b) När en deklaration krävs i enlighet med punkt SAO.DEC.100 ska en kopia av deklarationen också medföras på varje flygning. </a:t>
            </a:r>
          </a:p>
        </p:txBody>
      </p:sp>
      <p:sp>
        <p:nvSpPr>
          <p:cNvPr id="6" name="Rektangel: rundade hörn 5">
            <a:extLst>
              <a:ext uri="{FF2B5EF4-FFF2-40B4-BE49-F238E27FC236}">
                <a16:creationId xmlns:a16="http://schemas.microsoft.com/office/drawing/2014/main" id="{6C7AE0DB-8C53-4304-B7F5-FAD14B8FCD0C}"/>
              </a:ext>
            </a:extLst>
          </p:cNvPr>
          <p:cNvSpPr/>
          <p:nvPr/>
        </p:nvSpPr>
        <p:spPr>
          <a:xfrm>
            <a:off x="251520" y="2420888"/>
            <a:ext cx="8568952" cy="3120113"/>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ACA04604-D9FC-4BBD-A350-36BA35F557D9}"/>
              </a:ext>
            </a:extLst>
          </p:cNvPr>
          <p:cNvSpPr txBox="1"/>
          <p:nvPr/>
        </p:nvSpPr>
        <p:spPr>
          <a:xfrm>
            <a:off x="5724128" y="5536733"/>
            <a:ext cx="2600071" cy="369332"/>
          </a:xfrm>
          <a:prstGeom prst="rect">
            <a:avLst/>
          </a:prstGeom>
          <a:noFill/>
        </p:spPr>
        <p:txBody>
          <a:bodyPr wrap="none" rtlCol="0">
            <a:spAutoFit/>
          </a:bodyPr>
          <a:lstStyle/>
          <a:p>
            <a:r>
              <a:rPr lang="sv-SE" dirty="0">
                <a:solidFill>
                  <a:srgbClr val="FF0000"/>
                </a:solidFill>
                <a:latin typeface="+mj-lt"/>
              </a:rPr>
              <a:t>Kan förvaras på klubben…</a:t>
            </a:r>
          </a:p>
        </p:txBody>
      </p:sp>
    </p:spTree>
    <p:extLst>
      <p:ext uri="{BB962C8B-B14F-4D97-AF65-F5344CB8AC3E}">
        <p14:creationId xmlns:p14="http://schemas.microsoft.com/office/powerpoint/2010/main" val="1534204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7ECD67B-C76E-4449-9F8C-45DED5402C82}"/>
              </a:ext>
            </a:extLst>
          </p:cNvPr>
          <p:cNvSpPr/>
          <p:nvPr/>
        </p:nvSpPr>
        <p:spPr>
          <a:xfrm>
            <a:off x="323528" y="404664"/>
            <a:ext cx="8208912" cy="3139321"/>
          </a:xfrm>
          <a:prstGeom prst="rect">
            <a:avLst/>
          </a:prstGeom>
        </p:spPr>
        <p:txBody>
          <a:bodyPr wrap="square">
            <a:spAutoFit/>
          </a:bodyPr>
          <a:lstStyle/>
          <a:p>
            <a:r>
              <a:rPr lang="sv-SE" dirty="0">
                <a:solidFill>
                  <a:schemeClr val="bg1"/>
                </a:solidFill>
              </a:rPr>
              <a:t>c) Samtliga </a:t>
            </a:r>
            <a:r>
              <a:rPr lang="sv-SE" dirty="0">
                <a:solidFill>
                  <a:srgbClr val="FFC000"/>
                </a:solidFill>
              </a:rPr>
              <a:t>följande handlingar</a:t>
            </a:r>
            <a:r>
              <a:rPr lang="sv-SE" dirty="0">
                <a:solidFill>
                  <a:schemeClr val="bg1"/>
                </a:solidFill>
              </a:rPr>
              <a:t>, handböcker och information ska, när de inte medförs ombord, </a:t>
            </a:r>
            <a:r>
              <a:rPr lang="sv-SE" dirty="0">
                <a:solidFill>
                  <a:srgbClr val="FFC000"/>
                </a:solidFill>
              </a:rPr>
              <a:t>förbli tillgängliga på flygplatsen </a:t>
            </a:r>
            <a:r>
              <a:rPr lang="sv-SE" dirty="0">
                <a:solidFill>
                  <a:schemeClr val="bg1"/>
                </a:solidFill>
              </a:rPr>
              <a:t>eller utelandningsplatsen, i </a:t>
            </a:r>
            <a:r>
              <a:rPr lang="sv-SE" dirty="0">
                <a:solidFill>
                  <a:srgbClr val="FFC000"/>
                </a:solidFill>
              </a:rPr>
              <a:t>original eller kopia: </a:t>
            </a:r>
          </a:p>
          <a:p>
            <a:endParaRPr lang="sv-SE" dirty="0">
              <a:solidFill>
                <a:schemeClr val="bg1"/>
              </a:solidFill>
            </a:endParaRPr>
          </a:p>
          <a:p>
            <a:pPr marL="342900" indent="-342900">
              <a:buAutoNum type="arabicParenR"/>
            </a:pPr>
            <a:r>
              <a:rPr lang="sv-SE" dirty="0">
                <a:solidFill>
                  <a:schemeClr val="bg1"/>
                </a:solidFill>
              </a:rPr>
              <a:t>Nationalitets- och registreringsbeviset. </a:t>
            </a:r>
          </a:p>
          <a:p>
            <a:r>
              <a:rPr lang="sv-SE" dirty="0">
                <a:solidFill>
                  <a:schemeClr val="bg1"/>
                </a:solidFill>
              </a:rPr>
              <a:t>2) Luftvärdighetsbeviset, inklusive bilagorna. </a:t>
            </a:r>
          </a:p>
          <a:p>
            <a:r>
              <a:rPr lang="sv-SE" dirty="0">
                <a:solidFill>
                  <a:schemeClr val="bg1"/>
                </a:solidFill>
              </a:rPr>
              <a:t>3) Granskningsbeviset avseende luftvärdighet. </a:t>
            </a:r>
          </a:p>
          <a:p>
            <a:r>
              <a:rPr lang="sv-SE" dirty="0">
                <a:solidFill>
                  <a:schemeClr val="bg1"/>
                </a:solidFill>
              </a:rPr>
              <a:t>4) Miljövärdighetsbeviset (buller), om ett sådant har utfärdats för ett motordrivet segelflygplan. </a:t>
            </a:r>
          </a:p>
          <a:p>
            <a:r>
              <a:rPr lang="sv-SE" dirty="0">
                <a:solidFill>
                  <a:schemeClr val="bg1"/>
                </a:solidFill>
              </a:rPr>
              <a:t>5) Luftfartygets radiotillstånd, om segelflygplanet är utrustat med radiokommunikationsutrustning i enlighet med punkt SAO.IDE.130.</a:t>
            </a:r>
          </a:p>
        </p:txBody>
      </p:sp>
      <p:sp>
        <p:nvSpPr>
          <p:cNvPr id="3" name="Rektangel 2">
            <a:extLst>
              <a:ext uri="{FF2B5EF4-FFF2-40B4-BE49-F238E27FC236}">
                <a16:creationId xmlns:a16="http://schemas.microsoft.com/office/drawing/2014/main" id="{7635FD37-4626-49DF-A30F-6F092D75EA37}"/>
              </a:ext>
            </a:extLst>
          </p:cNvPr>
          <p:cNvSpPr/>
          <p:nvPr/>
        </p:nvSpPr>
        <p:spPr>
          <a:xfrm>
            <a:off x="323528" y="3511072"/>
            <a:ext cx="7992888" cy="646331"/>
          </a:xfrm>
          <a:prstGeom prst="rect">
            <a:avLst/>
          </a:prstGeom>
        </p:spPr>
        <p:txBody>
          <a:bodyPr wrap="square">
            <a:spAutoFit/>
          </a:bodyPr>
          <a:lstStyle/>
          <a:p>
            <a:r>
              <a:rPr lang="sv-SE" dirty="0">
                <a:solidFill>
                  <a:schemeClr val="bg1"/>
                </a:solidFill>
              </a:rPr>
              <a:t>6) Bevis om ansvarsförsäkring till skydd för tredje man. </a:t>
            </a:r>
          </a:p>
          <a:p>
            <a:r>
              <a:rPr lang="sv-SE" dirty="0">
                <a:solidFill>
                  <a:schemeClr val="bg1"/>
                </a:solidFill>
              </a:rPr>
              <a:t>7) Resedagboken eller motsvarande.</a:t>
            </a:r>
          </a:p>
        </p:txBody>
      </p:sp>
      <p:pic>
        <p:nvPicPr>
          <p:cNvPr id="4" name="Bildobjekt 3">
            <a:extLst>
              <a:ext uri="{FF2B5EF4-FFF2-40B4-BE49-F238E27FC236}">
                <a16:creationId xmlns:a16="http://schemas.microsoft.com/office/drawing/2014/main" id="{0A80CC12-1DB7-41BE-B675-A4B11CDEE073}"/>
              </a:ext>
            </a:extLst>
          </p:cNvPr>
          <p:cNvPicPr>
            <a:picLocks noChangeAspect="1"/>
          </p:cNvPicPr>
          <p:nvPr/>
        </p:nvPicPr>
        <p:blipFill>
          <a:blip r:embed="rId2"/>
          <a:stretch>
            <a:fillRect/>
          </a:stretch>
        </p:blipFill>
        <p:spPr>
          <a:xfrm>
            <a:off x="4347471" y="4204104"/>
            <a:ext cx="4204547" cy="2268992"/>
          </a:xfrm>
          <a:prstGeom prst="rect">
            <a:avLst/>
          </a:prstGeom>
        </p:spPr>
      </p:pic>
    </p:spTree>
    <p:extLst>
      <p:ext uri="{BB962C8B-B14F-4D97-AF65-F5344CB8AC3E}">
        <p14:creationId xmlns:p14="http://schemas.microsoft.com/office/powerpoint/2010/main" val="2104209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2AC5117-9CA7-4B2D-BDEB-D2BDE6D77163}"/>
              </a:ext>
            </a:extLst>
          </p:cNvPr>
          <p:cNvSpPr/>
          <p:nvPr/>
        </p:nvSpPr>
        <p:spPr>
          <a:xfrm>
            <a:off x="467544" y="620688"/>
            <a:ext cx="8208912" cy="2308324"/>
          </a:xfrm>
          <a:prstGeom prst="rect">
            <a:avLst/>
          </a:prstGeom>
        </p:spPr>
        <p:txBody>
          <a:bodyPr wrap="square">
            <a:spAutoFit/>
          </a:bodyPr>
          <a:lstStyle/>
          <a:p>
            <a:r>
              <a:rPr lang="sv-SE" dirty="0">
                <a:solidFill>
                  <a:srgbClr val="FFFF00"/>
                </a:solidFill>
              </a:rPr>
              <a:t>d) Genom undantag från leden a och b får de handlingar och handböcker samt den information som anges där behållas på flygplatsen eller utelandningsplatsen för flygningar </a:t>
            </a:r>
          </a:p>
          <a:p>
            <a:endParaRPr lang="sv-SE" dirty="0">
              <a:solidFill>
                <a:srgbClr val="FFFF00"/>
              </a:solidFill>
            </a:endParaRPr>
          </a:p>
          <a:p>
            <a:pPr marL="342900" indent="-342900">
              <a:buAutoNum type="arabicParenR"/>
            </a:pPr>
            <a:r>
              <a:rPr lang="sv-SE" dirty="0">
                <a:solidFill>
                  <a:srgbClr val="FFFF00"/>
                </a:solidFill>
              </a:rPr>
              <a:t>för vilka avsikten är att stanna inom synhåll från flygplatsen eller utelandningsplatsen, eller </a:t>
            </a:r>
          </a:p>
          <a:p>
            <a:r>
              <a:rPr lang="sv-SE" dirty="0">
                <a:solidFill>
                  <a:srgbClr val="FFFF00"/>
                </a:solidFill>
              </a:rPr>
              <a:t>2)  som håller sig inom ett avstånd eller område som fastställs av den behöriga myndigheten. </a:t>
            </a:r>
          </a:p>
        </p:txBody>
      </p:sp>
      <p:pic>
        <p:nvPicPr>
          <p:cNvPr id="3" name="Bildobjekt 2">
            <a:extLst>
              <a:ext uri="{FF2B5EF4-FFF2-40B4-BE49-F238E27FC236}">
                <a16:creationId xmlns:a16="http://schemas.microsoft.com/office/drawing/2014/main" id="{557BA81E-784B-49DB-8B3E-4E2E0EDF5CC3}"/>
              </a:ext>
            </a:extLst>
          </p:cNvPr>
          <p:cNvPicPr>
            <a:picLocks noChangeAspect="1"/>
          </p:cNvPicPr>
          <p:nvPr/>
        </p:nvPicPr>
        <p:blipFill>
          <a:blip r:embed="rId2"/>
          <a:stretch>
            <a:fillRect/>
          </a:stretch>
        </p:blipFill>
        <p:spPr>
          <a:xfrm>
            <a:off x="2987823" y="3839419"/>
            <a:ext cx="6137403" cy="2987232"/>
          </a:xfrm>
          <a:prstGeom prst="rect">
            <a:avLst/>
          </a:prstGeom>
        </p:spPr>
      </p:pic>
    </p:spTree>
    <p:extLst>
      <p:ext uri="{BB962C8B-B14F-4D97-AF65-F5344CB8AC3E}">
        <p14:creationId xmlns:p14="http://schemas.microsoft.com/office/powerpoint/2010/main" val="15506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E0C9B03-E82A-4D9C-AE4B-56D914AC8438}"/>
              </a:ext>
            </a:extLst>
          </p:cNvPr>
          <p:cNvPicPr>
            <a:picLocks noChangeAspect="1"/>
          </p:cNvPicPr>
          <p:nvPr/>
        </p:nvPicPr>
        <p:blipFill>
          <a:blip r:embed="rId2"/>
          <a:stretch>
            <a:fillRect/>
          </a:stretch>
        </p:blipFill>
        <p:spPr>
          <a:xfrm>
            <a:off x="323528" y="1196752"/>
            <a:ext cx="8462630" cy="2952328"/>
          </a:xfrm>
          <a:prstGeom prst="rect">
            <a:avLst/>
          </a:prstGeom>
        </p:spPr>
      </p:pic>
    </p:spTree>
    <p:extLst>
      <p:ext uri="{BB962C8B-B14F-4D97-AF65-F5344CB8AC3E}">
        <p14:creationId xmlns:p14="http://schemas.microsoft.com/office/powerpoint/2010/main" val="775852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3D220BD-80C9-4777-9D38-99A669026B4E}"/>
              </a:ext>
            </a:extLst>
          </p:cNvPr>
          <p:cNvSpPr/>
          <p:nvPr/>
        </p:nvSpPr>
        <p:spPr>
          <a:xfrm>
            <a:off x="2411760" y="260648"/>
            <a:ext cx="4572000" cy="646331"/>
          </a:xfrm>
          <a:prstGeom prst="rect">
            <a:avLst/>
          </a:prstGeom>
        </p:spPr>
        <p:txBody>
          <a:bodyPr>
            <a:spAutoFit/>
          </a:bodyPr>
          <a:lstStyle/>
          <a:p>
            <a:pPr algn="ctr"/>
            <a:r>
              <a:rPr lang="sv-SE" dirty="0">
                <a:solidFill>
                  <a:schemeClr val="bg1"/>
                </a:solidFill>
              </a:rPr>
              <a:t>KAPITEL OP </a:t>
            </a:r>
          </a:p>
          <a:p>
            <a:pPr algn="ctr"/>
            <a:r>
              <a:rPr lang="sv-SE" dirty="0">
                <a:solidFill>
                  <a:schemeClr val="bg1"/>
                </a:solidFill>
              </a:rPr>
              <a:t>OPERATIVA FÖRFARANDEN</a:t>
            </a:r>
          </a:p>
        </p:txBody>
      </p:sp>
      <p:sp>
        <p:nvSpPr>
          <p:cNvPr id="3" name="Rektangel 2">
            <a:extLst>
              <a:ext uri="{FF2B5EF4-FFF2-40B4-BE49-F238E27FC236}">
                <a16:creationId xmlns:a16="http://schemas.microsoft.com/office/drawing/2014/main" id="{EBDB34E4-E855-4728-8752-7F05AA71133E}"/>
              </a:ext>
            </a:extLst>
          </p:cNvPr>
          <p:cNvSpPr/>
          <p:nvPr/>
        </p:nvSpPr>
        <p:spPr>
          <a:xfrm>
            <a:off x="2483768" y="1052736"/>
            <a:ext cx="4572000" cy="646331"/>
          </a:xfrm>
          <a:prstGeom prst="rect">
            <a:avLst/>
          </a:prstGeom>
        </p:spPr>
        <p:txBody>
          <a:bodyPr>
            <a:spAutoFit/>
          </a:bodyPr>
          <a:lstStyle/>
          <a:p>
            <a:pPr algn="ctr"/>
            <a:r>
              <a:rPr lang="sv-SE" dirty="0">
                <a:solidFill>
                  <a:srgbClr val="92D050"/>
                </a:solidFill>
              </a:rPr>
              <a:t>SUBPART OP </a:t>
            </a:r>
          </a:p>
          <a:p>
            <a:pPr algn="ctr"/>
            <a:r>
              <a:rPr lang="sv-SE" dirty="0">
                <a:solidFill>
                  <a:srgbClr val="92D050"/>
                </a:solidFill>
              </a:rPr>
              <a:t>OPERATING PROCEDURES </a:t>
            </a:r>
          </a:p>
        </p:txBody>
      </p:sp>
      <p:sp>
        <p:nvSpPr>
          <p:cNvPr id="4" name="Rektangel 3">
            <a:extLst>
              <a:ext uri="{FF2B5EF4-FFF2-40B4-BE49-F238E27FC236}">
                <a16:creationId xmlns:a16="http://schemas.microsoft.com/office/drawing/2014/main" id="{84A68536-B228-4519-A69C-91D567B0AA9B}"/>
              </a:ext>
            </a:extLst>
          </p:cNvPr>
          <p:cNvSpPr/>
          <p:nvPr/>
        </p:nvSpPr>
        <p:spPr>
          <a:xfrm>
            <a:off x="395536" y="2551837"/>
            <a:ext cx="8352928" cy="1323439"/>
          </a:xfrm>
          <a:prstGeom prst="rect">
            <a:avLst/>
          </a:prstGeom>
        </p:spPr>
        <p:txBody>
          <a:bodyPr wrap="square">
            <a:spAutoFit/>
          </a:bodyPr>
          <a:lstStyle/>
          <a:p>
            <a:r>
              <a:rPr lang="sv-SE" sz="2000" b="1" dirty="0">
                <a:solidFill>
                  <a:schemeClr val="bg1"/>
                </a:solidFill>
              </a:rPr>
              <a:t>SAO.OP.100 Användning av flygplatser och utelandningsplatser </a:t>
            </a:r>
          </a:p>
          <a:p>
            <a:endParaRPr lang="sv-SE" sz="2000" dirty="0">
              <a:solidFill>
                <a:schemeClr val="bg1"/>
              </a:solidFill>
            </a:endParaRPr>
          </a:p>
          <a:p>
            <a:r>
              <a:rPr lang="sv-SE" sz="2000" dirty="0">
                <a:solidFill>
                  <a:schemeClr val="bg1"/>
                </a:solidFill>
              </a:rPr>
              <a:t>Befälhavaren </a:t>
            </a:r>
            <a:r>
              <a:rPr lang="sv-SE" sz="2000" dirty="0">
                <a:solidFill>
                  <a:srgbClr val="FFC000"/>
                </a:solidFill>
              </a:rPr>
              <a:t>ska endast använda flygplatser och utelandningsplatser </a:t>
            </a:r>
            <a:r>
              <a:rPr lang="sv-SE" sz="2000" dirty="0">
                <a:solidFill>
                  <a:schemeClr val="bg1"/>
                </a:solidFill>
              </a:rPr>
              <a:t>som </a:t>
            </a:r>
            <a:r>
              <a:rPr lang="sv-SE" sz="2000" dirty="0">
                <a:solidFill>
                  <a:srgbClr val="FFC000"/>
                </a:solidFill>
              </a:rPr>
              <a:t>är lämpliga</a:t>
            </a:r>
            <a:r>
              <a:rPr lang="sv-SE" sz="2000" dirty="0">
                <a:solidFill>
                  <a:schemeClr val="bg1"/>
                </a:solidFill>
              </a:rPr>
              <a:t> för den berörda typen av segelflygplan och verksamhet.</a:t>
            </a:r>
          </a:p>
        </p:txBody>
      </p:sp>
      <p:pic>
        <p:nvPicPr>
          <p:cNvPr id="5" name="Bildobjekt 4">
            <a:extLst>
              <a:ext uri="{FF2B5EF4-FFF2-40B4-BE49-F238E27FC236}">
                <a16:creationId xmlns:a16="http://schemas.microsoft.com/office/drawing/2014/main" id="{1B50C1F6-D201-4A74-92D0-6FE082140173}"/>
              </a:ext>
            </a:extLst>
          </p:cNvPr>
          <p:cNvPicPr>
            <a:picLocks noChangeAspect="1"/>
          </p:cNvPicPr>
          <p:nvPr/>
        </p:nvPicPr>
        <p:blipFill>
          <a:blip r:embed="rId2"/>
          <a:stretch>
            <a:fillRect/>
          </a:stretch>
        </p:blipFill>
        <p:spPr>
          <a:xfrm>
            <a:off x="4664199" y="4022913"/>
            <a:ext cx="4479801" cy="2835087"/>
          </a:xfrm>
          <a:prstGeom prst="rect">
            <a:avLst/>
          </a:prstGeom>
        </p:spPr>
      </p:pic>
    </p:spTree>
    <p:extLst>
      <p:ext uri="{BB962C8B-B14F-4D97-AF65-F5344CB8AC3E}">
        <p14:creationId xmlns:p14="http://schemas.microsoft.com/office/powerpoint/2010/main" val="128687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2F3756-52E6-4E5C-81AB-482C49328386}"/>
              </a:ext>
            </a:extLst>
          </p:cNvPr>
          <p:cNvSpPr/>
          <p:nvPr/>
        </p:nvSpPr>
        <p:spPr>
          <a:xfrm>
            <a:off x="539552" y="751344"/>
            <a:ext cx="8064896" cy="4708981"/>
          </a:xfrm>
          <a:prstGeom prst="rect">
            <a:avLst/>
          </a:prstGeom>
        </p:spPr>
        <p:txBody>
          <a:bodyPr wrap="square">
            <a:spAutoFit/>
          </a:bodyPr>
          <a:lstStyle/>
          <a:p>
            <a:r>
              <a:rPr lang="sv-SE" sz="2000" dirty="0">
                <a:solidFill>
                  <a:schemeClr val="bg1"/>
                </a:solidFill>
              </a:rPr>
              <a:t>4. </a:t>
            </a:r>
            <a:r>
              <a:rPr lang="sv-SE" sz="2000" dirty="0">
                <a:solidFill>
                  <a:srgbClr val="FFC000"/>
                </a:solidFill>
              </a:rPr>
              <a:t>kommersiell trafik: </a:t>
            </a:r>
            <a:r>
              <a:rPr lang="sv-SE" sz="2000" dirty="0">
                <a:solidFill>
                  <a:schemeClr val="bg1"/>
                </a:solidFill>
              </a:rPr>
              <a:t>all segelflygverksamhet som mot ersättning eller annan form av gottgörelse är tillgänglig för allmänheten eller, om den inte är tillgänglig för allmänheten, bedrivs i enlighet med ett avtal mellan en operatör och en kund, varvid kunden saknar kontroll över operatören. </a:t>
            </a:r>
          </a:p>
          <a:p>
            <a:endParaRPr lang="sv-SE" sz="2000" dirty="0">
              <a:solidFill>
                <a:schemeClr val="bg1"/>
              </a:solidFill>
            </a:endParaRPr>
          </a:p>
          <a:p>
            <a:r>
              <a:rPr lang="sv-SE" sz="2000" dirty="0">
                <a:solidFill>
                  <a:schemeClr val="bg1"/>
                </a:solidFill>
              </a:rPr>
              <a:t>5. </a:t>
            </a:r>
            <a:r>
              <a:rPr lang="sv-SE" sz="2000" dirty="0">
                <a:solidFill>
                  <a:srgbClr val="FFC000"/>
                </a:solidFill>
              </a:rPr>
              <a:t>tävlingsflygning: </a:t>
            </a:r>
            <a:r>
              <a:rPr lang="sv-SE" sz="2000" dirty="0">
                <a:solidFill>
                  <a:schemeClr val="bg1"/>
                </a:solidFill>
              </a:rPr>
              <a:t>all flygdrift med segelflygplan som utförs för deltagande i hastighetstävling eller annan tävling, inbegripet träning inför sådan drift och flygning till och från hastighetstävlingar eller andra tävlingar. </a:t>
            </a:r>
          </a:p>
          <a:p>
            <a:endParaRPr lang="sv-SE" sz="2000" dirty="0">
              <a:solidFill>
                <a:schemeClr val="bg1"/>
              </a:solidFill>
            </a:endParaRPr>
          </a:p>
          <a:p>
            <a:r>
              <a:rPr lang="sv-SE" sz="2000" dirty="0">
                <a:solidFill>
                  <a:schemeClr val="bg1"/>
                </a:solidFill>
              </a:rPr>
              <a:t>6. </a:t>
            </a:r>
            <a:r>
              <a:rPr lang="sv-SE" sz="2000" dirty="0">
                <a:solidFill>
                  <a:srgbClr val="FFC000"/>
                </a:solidFill>
              </a:rPr>
              <a:t>flyguppvisning: </a:t>
            </a:r>
            <a:r>
              <a:rPr lang="sv-SE" sz="2000" dirty="0">
                <a:solidFill>
                  <a:schemeClr val="bg1"/>
                </a:solidFill>
              </a:rPr>
              <a:t>all flygdrift med segelflygplan som utförs i uppvisnings- eller underhållningssyfte som en del av ett annonserat evenemang som är öppet för allmänheten, inbegripet träning inför sådan drift och flygning till och från det annonserade evenemanget. </a:t>
            </a:r>
          </a:p>
        </p:txBody>
      </p:sp>
    </p:spTree>
    <p:extLst>
      <p:ext uri="{BB962C8B-B14F-4D97-AF65-F5344CB8AC3E}">
        <p14:creationId xmlns:p14="http://schemas.microsoft.com/office/powerpoint/2010/main" val="2960280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A18408F-5D38-4843-A36F-8C118776CD23}"/>
              </a:ext>
            </a:extLst>
          </p:cNvPr>
          <p:cNvPicPr>
            <a:picLocks noChangeAspect="1"/>
          </p:cNvPicPr>
          <p:nvPr/>
        </p:nvPicPr>
        <p:blipFill>
          <a:blip r:embed="rId2"/>
          <a:stretch>
            <a:fillRect/>
          </a:stretch>
        </p:blipFill>
        <p:spPr>
          <a:xfrm>
            <a:off x="452372" y="908720"/>
            <a:ext cx="8239255" cy="1656184"/>
          </a:xfrm>
          <a:prstGeom prst="rect">
            <a:avLst/>
          </a:prstGeom>
        </p:spPr>
      </p:pic>
      <p:pic>
        <p:nvPicPr>
          <p:cNvPr id="3" name="Bildobjekt 2">
            <a:extLst>
              <a:ext uri="{FF2B5EF4-FFF2-40B4-BE49-F238E27FC236}">
                <a16:creationId xmlns:a16="http://schemas.microsoft.com/office/drawing/2014/main" id="{D037346D-F082-4985-BFF2-2EEDEC44E9E4}"/>
              </a:ext>
            </a:extLst>
          </p:cNvPr>
          <p:cNvPicPr>
            <a:picLocks noChangeAspect="1"/>
          </p:cNvPicPr>
          <p:nvPr/>
        </p:nvPicPr>
        <p:blipFill>
          <a:blip r:embed="rId3"/>
          <a:stretch>
            <a:fillRect/>
          </a:stretch>
        </p:blipFill>
        <p:spPr>
          <a:xfrm>
            <a:off x="4331679" y="2996953"/>
            <a:ext cx="4812321" cy="3861048"/>
          </a:xfrm>
          <a:prstGeom prst="rect">
            <a:avLst/>
          </a:prstGeom>
        </p:spPr>
      </p:pic>
    </p:spTree>
    <p:extLst>
      <p:ext uri="{BB962C8B-B14F-4D97-AF65-F5344CB8AC3E}">
        <p14:creationId xmlns:p14="http://schemas.microsoft.com/office/powerpoint/2010/main" val="240911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E0F4D98-C373-4D3B-A1E9-21D5D220B514}"/>
              </a:ext>
            </a:extLst>
          </p:cNvPr>
          <p:cNvSpPr/>
          <p:nvPr/>
        </p:nvSpPr>
        <p:spPr>
          <a:xfrm>
            <a:off x="323528" y="692696"/>
            <a:ext cx="8208912" cy="1477328"/>
          </a:xfrm>
          <a:prstGeom prst="rect">
            <a:avLst/>
          </a:prstGeom>
        </p:spPr>
        <p:txBody>
          <a:bodyPr wrap="square">
            <a:spAutoFit/>
          </a:bodyPr>
          <a:lstStyle/>
          <a:p>
            <a:r>
              <a:rPr lang="sv-SE" b="1" dirty="0">
                <a:solidFill>
                  <a:schemeClr val="bg1"/>
                </a:solidFill>
              </a:rPr>
              <a:t>SAO.OP.110 Information till passagerare </a:t>
            </a:r>
          </a:p>
          <a:p>
            <a:endParaRPr lang="sv-SE" dirty="0">
              <a:solidFill>
                <a:schemeClr val="bg1"/>
              </a:solidFill>
            </a:endParaRPr>
          </a:p>
          <a:p>
            <a:r>
              <a:rPr lang="sv-SE" dirty="0">
                <a:solidFill>
                  <a:schemeClr val="bg1"/>
                </a:solidFill>
              </a:rPr>
              <a:t>Befälhavaren </a:t>
            </a:r>
            <a:r>
              <a:rPr lang="sv-SE" dirty="0">
                <a:solidFill>
                  <a:srgbClr val="FFC000"/>
                </a:solidFill>
              </a:rPr>
              <a:t>ska säkerställa att passageraren</a:t>
            </a:r>
            <a:r>
              <a:rPr lang="sv-SE" dirty="0">
                <a:solidFill>
                  <a:schemeClr val="bg1"/>
                </a:solidFill>
              </a:rPr>
              <a:t>, före och – om så är lämpligt – under flygningen, får information om normala och onormala förfaranden samt nödförfaranden. </a:t>
            </a:r>
          </a:p>
        </p:txBody>
      </p:sp>
      <p:pic>
        <p:nvPicPr>
          <p:cNvPr id="3" name="Bildobjekt 2">
            <a:extLst>
              <a:ext uri="{FF2B5EF4-FFF2-40B4-BE49-F238E27FC236}">
                <a16:creationId xmlns:a16="http://schemas.microsoft.com/office/drawing/2014/main" id="{0466D549-3846-4A51-90DB-5000F9F2D3B0}"/>
              </a:ext>
            </a:extLst>
          </p:cNvPr>
          <p:cNvPicPr>
            <a:picLocks noChangeAspect="1"/>
          </p:cNvPicPr>
          <p:nvPr/>
        </p:nvPicPr>
        <p:blipFill>
          <a:blip r:embed="rId2"/>
          <a:stretch>
            <a:fillRect/>
          </a:stretch>
        </p:blipFill>
        <p:spPr>
          <a:xfrm>
            <a:off x="3265115" y="2498179"/>
            <a:ext cx="5267325" cy="3667125"/>
          </a:xfrm>
          <a:prstGeom prst="rect">
            <a:avLst/>
          </a:prstGeom>
        </p:spPr>
      </p:pic>
    </p:spTree>
    <p:extLst>
      <p:ext uri="{BB962C8B-B14F-4D97-AF65-F5344CB8AC3E}">
        <p14:creationId xmlns:p14="http://schemas.microsoft.com/office/powerpoint/2010/main" val="2535985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01BF31-A115-4DB6-BC8D-F76B7DD0D28D}"/>
              </a:ext>
            </a:extLst>
          </p:cNvPr>
          <p:cNvPicPr>
            <a:picLocks noChangeAspect="1"/>
          </p:cNvPicPr>
          <p:nvPr/>
        </p:nvPicPr>
        <p:blipFill>
          <a:blip r:embed="rId2"/>
          <a:stretch>
            <a:fillRect/>
          </a:stretch>
        </p:blipFill>
        <p:spPr>
          <a:xfrm>
            <a:off x="467544" y="692696"/>
            <a:ext cx="7936594" cy="4248472"/>
          </a:xfrm>
          <a:prstGeom prst="rect">
            <a:avLst/>
          </a:prstGeom>
        </p:spPr>
      </p:pic>
    </p:spTree>
    <p:extLst>
      <p:ext uri="{BB962C8B-B14F-4D97-AF65-F5344CB8AC3E}">
        <p14:creationId xmlns:p14="http://schemas.microsoft.com/office/powerpoint/2010/main" val="67722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08D788F-EB17-4924-A9DC-60036B51BC43}"/>
              </a:ext>
            </a:extLst>
          </p:cNvPr>
          <p:cNvSpPr/>
          <p:nvPr/>
        </p:nvSpPr>
        <p:spPr>
          <a:xfrm>
            <a:off x="431540" y="404664"/>
            <a:ext cx="8280920" cy="3785652"/>
          </a:xfrm>
          <a:prstGeom prst="rect">
            <a:avLst/>
          </a:prstGeom>
        </p:spPr>
        <p:txBody>
          <a:bodyPr wrap="square">
            <a:spAutoFit/>
          </a:bodyPr>
          <a:lstStyle/>
          <a:p>
            <a:r>
              <a:rPr lang="sv-SE" sz="2000" b="1" dirty="0">
                <a:solidFill>
                  <a:schemeClr val="bg1"/>
                </a:solidFill>
              </a:rPr>
              <a:t>SAO.OP.120 Flygförberedelser </a:t>
            </a:r>
          </a:p>
          <a:p>
            <a:endParaRPr lang="sv-SE" sz="2000" dirty="0">
              <a:solidFill>
                <a:schemeClr val="bg1"/>
              </a:solidFill>
            </a:endParaRPr>
          </a:p>
          <a:p>
            <a:r>
              <a:rPr lang="sv-SE" sz="2000" dirty="0">
                <a:solidFill>
                  <a:srgbClr val="FFC000"/>
                </a:solidFill>
              </a:rPr>
              <a:t>Innan en flygning påbörjas </a:t>
            </a:r>
            <a:r>
              <a:rPr lang="sv-SE" sz="2000" dirty="0">
                <a:solidFill>
                  <a:schemeClr val="bg1"/>
                </a:solidFill>
              </a:rPr>
              <a:t>ska befälhavaren säkerställa följande: </a:t>
            </a:r>
          </a:p>
          <a:p>
            <a:endParaRPr lang="sv-SE" sz="2000" dirty="0">
              <a:solidFill>
                <a:schemeClr val="bg1"/>
              </a:solidFill>
            </a:endParaRPr>
          </a:p>
          <a:p>
            <a:pPr marL="457200" indent="-457200">
              <a:buAutoNum type="alphaLcParenR"/>
            </a:pPr>
            <a:r>
              <a:rPr lang="sv-SE" sz="2000" dirty="0">
                <a:solidFill>
                  <a:schemeClr val="bg1"/>
                </a:solidFill>
              </a:rPr>
              <a:t>De anordningar som krävs för säker drift av segelflygplanet är adekvata för den typ av verksamhet för vilken flygningen ska genomföras. </a:t>
            </a:r>
          </a:p>
          <a:p>
            <a:r>
              <a:rPr lang="sv-SE" sz="2000" dirty="0">
                <a:solidFill>
                  <a:schemeClr val="bg1"/>
                </a:solidFill>
              </a:rPr>
              <a:t>b) </a:t>
            </a:r>
            <a:r>
              <a:rPr lang="sv-SE" sz="2000" dirty="0">
                <a:solidFill>
                  <a:srgbClr val="FFC000"/>
                </a:solidFill>
              </a:rPr>
              <a:t>Väderförhållandena medger ett säkert genomförande </a:t>
            </a:r>
            <a:r>
              <a:rPr lang="sv-SE" sz="2000" dirty="0">
                <a:solidFill>
                  <a:schemeClr val="bg1"/>
                </a:solidFill>
              </a:rPr>
              <a:t>av flygningen. </a:t>
            </a:r>
          </a:p>
          <a:p>
            <a:endParaRPr lang="sv-SE" sz="2000" dirty="0">
              <a:solidFill>
                <a:schemeClr val="bg1"/>
              </a:solidFill>
            </a:endParaRPr>
          </a:p>
          <a:p>
            <a:r>
              <a:rPr lang="sv-SE" sz="2000" dirty="0">
                <a:solidFill>
                  <a:schemeClr val="bg1"/>
                </a:solidFill>
              </a:rPr>
              <a:t>c) När det gäller </a:t>
            </a:r>
            <a:r>
              <a:rPr lang="sv-SE" sz="2000" dirty="0">
                <a:solidFill>
                  <a:srgbClr val="FFC000"/>
                </a:solidFill>
              </a:rPr>
              <a:t>motordrivna segelflygplan </a:t>
            </a:r>
            <a:r>
              <a:rPr lang="sv-SE" sz="2000" dirty="0">
                <a:solidFill>
                  <a:schemeClr val="bg1"/>
                </a:solidFill>
              </a:rPr>
              <a:t>ska, i det fall man avser att använda motorn, </a:t>
            </a:r>
            <a:r>
              <a:rPr lang="sv-SE" sz="2000" dirty="0">
                <a:solidFill>
                  <a:srgbClr val="FFC000"/>
                </a:solidFill>
              </a:rPr>
              <a:t>mängden bränsle eller annan energi vara tillräcklig </a:t>
            </a:r>
            <a:r>
              <a:rPr lang="sv-SE" sz="2000" dirty="0">
                <a:solidFill>
                  <a:schemeClr val="bg1"/>
                </a:solidFill>
              </a:rPr>
              <a:t>för att flygningen ska kunna genomföras säkert. </a:t>
            </a:r>
          </a:p>
        </p:txBody>
      </p:sp>
      <p:pic>
        <p:nvPicPr>
          <p:cNvPr id="3" name="Bildobjekt 2">
            <a:extLst>
              <a:ext uri="{FF2B5EF4-FFF2-40B4-BE49-F238E27FC236}">
                <a16:creationId xmlns:a16="http://schemas.microsoft.com/office/drawing/2014/main" id="{758A1EC4-443B-464B-96EA-1F2EFA6654F4}"/>
              </a:ext>
            </a:extLst>
          </p:cNvPr>
          <p:cNvPicPr>
            <a:picLocks noChangeAspect="1"/>
          </p:cNvPicPr>
          <p:nvPr/>
        </p:nvPicPr>
        <p:blipFill>
          <a:blip r:embed="rId2"/>
          <a:stretch>
            <a:fillRect/>
          </a:stretch>
        </p:blipFill>
        <p:spPr>
          <a:xfrm>
            <a:off x="2915816" y="4869160"/>
            <a:ext cx="6097191" cy="1794225"/>
          </a:xfrm>
          <a:prstGeom prst="rect">
            <a:avLst/>
          </a:prstGeom>
        </p:spPr>
      </p:pic>
    </p:spTree>
    <p:extLst>
      <p:ext uri="{BB962C8B-B14F-4D97-AF65-F5344CB8AC3E}">
        <p14:creationId xmlns:p14="http://schemas.microsoft.com/office/powerpoint/2010/main" val="3653685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52157BC-D9AA-4148-963A-2043F13D1E43}"/>
              </a:ext>
            </a:extLst>
          </p:cNvPr>
          <p:cNvSpPr/>
          <p:nvPr/>
        </p:nvSpPr>
        <p:spPr>
          <a:xfrm>
            <a:off x="323528" y="476672"/>
            <a:ext cx="8208912" cy="1815882"/>
          </a:xfrm>
          <a:prstGeom prst="rect">
            <a:avLst/>
          </a:prstGeom>
        </p:spPr>
        <p:txBody>
          <a:bodyPr wrap="square">
            <a:spAutoFit/>
          </a:bodyPr>
          <a:lstStyle/>
          <a:p>
            <a:r>
              <a:rPr lang="sv-SE" sz="2000" b="1" dirty="0">
                <a:solidFill>
                  <a:schemeClr val="bg1"/>
                </a:solidFill>
              </a:rPr>
              <a:t>SAO.OP.125 Tankning samt laddning eller byte av batterier med personer ombord – motordrivna segelflygplan </a:t>
            </a:r>
          </a:p>
          <a:p>
            <a:endParaRPr lang="sv-SE" dirty="0">
              <a:solidFill>
                <a:schemeClr val="bg1"/>
              </a:solidFill>
            </a:endParaRPr>
          </a:p>
          <a:p>
            <a:r>
              <a:rPr lang="sv-SE" dirty="0">
                <a:solidFill>
                  <a:schemeClr val="bg1"/>
                </a:solidFill>
              </a:rPr>
              <a:t>När en passagerare befinner sig ombord på ett motordrivet segelflygplan </a:t>
            </a:r>
          </a:p>
          <a:p>
            <a:pPr marL="342900" indent="-342900">
              <a:buAutoNum type="alphaLcParenR"/>
            </a:pPr>
            <a:r>
              <a:rPr lang="sv-SE" dirty="0">
                <a:solidFill>
                  <a:schemeClr val="bg1"/>
                </a:solidFill>
              </a:rPr>
              <a:t>får segelflygplanet </a:t>
            </a:r>
            <a:r>
              <a:rPr lang="sv-SE" dirty="0">
                <a:solidFill>
                  <a:srgbClr val="FFC000"/>
                </a:solidFill>
              </a:rPr>
              <a:t>inte tankas</a:t>
            </a:r>
            <a:r>
              <a:rPr lang="sv-SE" dirty="0">
                <a:solidFill>
                  <a:schemeClr val="bg1"/>
                </a:solidFill>
              </a:rPr>
              <a:t>, och </a:t>
            </a:r>
          </a:p>
          <a:p>
            <a:r>
              <a:rPr lang="sv-SE" dirty="0">
                <a:solidFill>
                  <a:schemeClr val="bg1"/>
                </a:solidFill>
              </a:rPr>
              <a:t>b) får de batterier som används för framdrivning </a:t>
            </a:r>
            <a:r>
              <a:rPr lang="sv-SE" dirty="0">
                <a:solidFill>
                  <a:srgbClr val="FFC000"/>
                </a:solidFill>
              </a:rPr>
              <a:t>inte laddas om eller bytas ut</a:t>
            </a:r>
            <a:r>
              <a:rPr lang="sv-SE" dirty="0">
                <a:solidFill>
                  <a:schemeClr val="bg1"/>
                </a:solidFill>
              </a:rPr>
              <a:t>. </a:t>
            </a:r>
          </a:p>
        </p:txBody>
      </p:sp>
      <p:sp>
        <p:nvSpPr>
          <p:cNvPr id="3" name="Rektangel 2">
            <a:extLst>
              <a:ext uri="{FF2B5EF4-FFF2-40B4-BE49-F238E27FC236}">
                <a16:creationId xmlns:a16="http://schemas.microsoft.com/office/drawing/2014/main" id="{72A94CF7-1C99-4733-BD11-7E15CABAAFD2}"/>
              </a:ext>
            </a:extLst>
          </p:cNvPr>
          <p:cNvSpPr/>
          <p:nvPr/>
        </p:nvSpPr>
        <p:spPr>
          <a:xfrm>
            <a:off x="467544" y="2967335"/>
            <a:ext cx="8064896" cy="1323439"/>
          </a:xfrm>
          <a:prstGeom prst="rect">
            <a:avLst/>
          </a:prstGeom>
        </p:spPr>
        <p:txBody>
          <a:bodyPr wrap="square">
            <a:spAutoFit/>
          </a:bodyPr>
          <a:lstStyle/>
          <a:p>
            <a:r>
              <a:rPr lang="sv-SE" sz="2000" b="1" dirty="0">
                <a:solidFill>
                  <a:schemeClr val="bg1"/>
                </a:solidFill>
              </a:rPr>
              <a:t>SAO.OP.130 Rökning ombord </a:t>
            </a:r>
          </a:p>
          <a:p>
            <a:endParaRPr lang="sv-SE" sz="2000" dirty="0">
              <a:solidFill>
                <a:schemeClr val="bg1"/>
              </a:solidFill>
            </a:endParaRPr>
          </a:p>
          <a:p>
            <a:r>
              <a:rPr lang="sv-SE" sz="2000" dirty="0">
                <a:solidFill>
                  <a:schemeClr val="bg1"/>
                </a:solidFill>
              </a:rPr>
              <a:t>Rökning är </a:t>
            </a:r>
            <a:r>
              <a:rPr lang="sv-SE" sz="2000" dirty="0">
                <a:solidFill>
                  <a:srgbClr val="FFC000"/>
                </a:solidFill>
              </a:rPr>
              <a:t>inte tillåten ombord </a:t>
            </a:r>
            <a:r>
              <a:rPr lang="sv-SE" sz="2000" dirty="0">
                <a:solidFill>
                  <a:schemeClr val="bg1"/>
                </a:solidFill>
              </a:rPr>
              <a:t>på ett segelflygplan under någon fas av flygningen</a:t>
            </a:r>
          </a:p>
        </p:txBody>
      </p:sp>
      <p:pic>
        <p:nvPicPr>
          <p:cNvPr id="4" name="Bildobjekt 3">
            <a:extLst>
              <a:ext uri="{FF2B5EF4-FFF2-40B4-BE49-F238E27FC236}">
                <a16:creationId xmlns:a16="http://schemas.microsoft.com/office/drawing/2014/main" id="{35B361A6-B285-4A2B-B70E-C6F5992A9874}"/>
              </a:ext>
            </a:extLst>
          </p:cNvPr>
          <p:cNvPicPr>
            <a:picLocks noChangeAspect="1"/>
          </p:cNvPicPr>
          <p:nvPr/>
        </p:nvPicPr>
        <p:blipFill>
          <a:blip r:embed="rId2"/>
          <a:stretch>
            <a:fillRect/>
          </a:stretch>
        </p:blipFill>
        <p:spPr>
          <a:xfrm>
            <a:off x="4932040" y="4164306"/>
            <a:ext cx="3921447" cy="2508156"/>
          </a:xfrm>
          <a:prstGeom prst="rect">
            <a:avLst/>
          </a:prstGeom>
        </p:spPr>
      </p:pic>
    </p:spTree>
    <p:extLst>
      <p:ext uri="{BB962C8B-B14F-4D97-AF65-F5344CB8AC3E}">
        <p14:creationId xmlns:p14="http://schemas.microsoft.com/office/powerpoint/2010/main" val="610689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98FA78-E076-4EF1-A674-2C42A7610EE3}"/>
              </a:ext>
            </a:extLst>
          </p:cNvPr>
          <p:cNvSpPr/>
          <p:nvPr/>
        </p:nvSpPr>
        <p:spPr>
          <a:xfrm>
            <a:off x="179512" y="240448"/>
            <a:ext cx="8424936" cy="1631216"/>
          </a:xfrm>
          <a:prstGeom prst="rect">
            <a:avLst/>
          </a:prstGeom>
        </p:spPr>
        <p:txBody>
          <a:bodyPr wrap="square">
            <a:spAutoFit/>
          </a:bodyPr>
          <a:lstStyle/>
          <a:p>
            <a:r>
              <a:rPr lang="sv-SE" sz="2000" b="1" dirty="0">
                <a:solidFill>
                  <a:schemeClr val="bg1"/>
                </a:solidFill>
              </a:rPr>
              <a:t>SAO.OP.135 Väderförhållanden </a:t>
            </a:r>
          </a:p>
          <a:p>
            <a:endParaRPr lang="sv-SE" sz="2000" dirty="0">
              <a:solidFill>
                <a:schemeClr val="bg1"/>
              </a:solidFill>
            </a:endParaRPr>
          </a:p>
          <a:p>
            <a:r>
              <a:rPr lang="sv-SE" sz="2000" dirty="0">
                <a:solidFill>
                  <a:schemeClr val="bg1"/>
                </a:solidFill>
              </a:rPr>
              <a:t>Befälhavaren får bara påbörja eller fortsätta en flygning om den senast tillgängliga meteorologiska informationen anger att </a:t>
            </a:r>
            <a:r>
              <a:rPr lang="sv-SE" sz="2000" dirty="0">
                <a:solidFill>
                  <a:srgbClr val="FFC000"/>
                </a:solidFill>
              </a:rPr>
              <a:t>säker landning är fortsatt möjligt.</a:t>
            </a:r>
          </a:p>
        </p:txBody>
      </p:sp>
      <p:sp>
        <p:nvSpPr>
          <p:cNvPr id="3" name="Rektangel 2">
            <a:extLst>
              <a:ext uri="{FF2B5EF4-FFF2-40B4-BE49-F238E27FC236}">
                <a16:creationId xmlns:a16="http://schemas.microsoft.com/office/drawing/2014/main" id="{BC6CCEF2-F3E8-45A8-A44A-C3799FA68D7F}"/>
              </a:ext>
            </a:extLst>
          </p:cNvPr>
          <p:cNvSpPr/>
          <p:nvPr/>
        </p:nvSpPr>
        <p:spPr>
          <a:xfrm>
            <a:off x="179512" y="1902451"/>
            <a:ext cx="8352928" cy="1631216"/>
          </a:xfrm>
          <a:prstGeom prst="rect">
            <a:avLst/>
          </a:prstGeom>
        </p:spPr>
        <p:txBody>
          <a:bodyPr wrap="square">
            <a:spAutoFit/>
          </a:bodyPr>
          <a:lstStyle/>
          <a:p>
            <a:r>
              <a:rPr lang="sv-SE" sz="2000" b="1" dirty="0">
                <a:solidFill>
                  <a:schemeClr val="bg1"/>
                </a:solidFill>
              </a:rPr>
              <a:t>SAO.OP.140 Is och andra beläggningar – förfaranden på marken </a:t>
            </a:r>
          </a:p>
          <a:p>
            <a:endParaRPr lang="sv-SE" sz="2000" dirty="0">
              <a:solidFill>
                <a:schemeClr val="bg1"/>
              </a:solidFill>
            </a:endParaRPr>
          </a:p>
          <a:p>
            <a:r>
              <a:rPr lang="sv-SE" sz="2000" dirty="0">
                <a:solidFill>
                  <a:schemeClr val="bg1"/>
                </a:solidFill>
              </a:rPr>
              <a:t>Befälhavaren </a:t>
            </a:r>
            <a:r>
              <a:rPr lang="sv-SE" sz="2000" dirty="0">
                <a:solidFill>
                  <a:srgbClr val="FFC000"/>
                </a:solidFill>
              </a:rPr>
              <a:t>får bara inleda en start </a:t>
            </a:r>
            <a:r>
              <a:rPr lang="sv-SE" sz="2000" dirty="0">
                <a:solidFill>
                  <a:schemeClr val="bg1"/>
                </a:solidFill>
              </a:rPr>
              <a:t>om segelflygplanet är </a:t>
            </a:r>
            <a:r>
              <a:rPr lang="sv-SE" sz="2000" dirty="0">
                <a:solidFill>
                  <a:srgbClr val="FFC000"/>
                </a:solidFill>
              </a:rPr>
              <a:t>fritt från varje beläggning som kan påverka dess prestanda</a:t>
            </a:r>
            <a:r>
              <a:rPr lang="sv-SE" sz="2000" dirty="0">
                <a:solidFill>
                  <a:schemeClr val="bg1"/>
                </a:solidFill>
              </a:rPr>
              <a:t> och/eller manövrerbarhet negativt, såvida inte detta är tillåtet enligt flyghandboken (AFM). </a:t>
            </a:r>
          </a:p>
        </p:txBody>
      </p:sp>
      <p:sp>
        <p:nvSpPr>
          <p:cNvPr id="4" name="Rektangel 3">
            <a:extLst>
              <a:ext uri="{FF2B5EF4-FFF2-40B4-BE49-F238E27FC236}">
                <a16:creationId xmlns:a16="http://schemas.microsoft.com/office/drawing/2014/main" id="{F5C5CAD1-B026-4678-870E-80E06B6B9A9D}"/>
              </a:ext>
            </a:extLst>
          </p:cNvPr>
          <p:cNvSpPr/>
          <p:nvPr/>
        </p:nvSpPr>
        <p:spPr>
          <a:xfrm>
            <a:off x="171888" y="3645024"/>
            <a:ext cx="8532948" cy="1938992"/>
          </a:xfrm>
          <a:prstGeom prst="rect">
            <a:avLst/>
          </a:prstGeom>
        </p:spPr>
        <p:txBody>
          <a:bodyPr wrap="square">
            <a:spAutoFit/>
          </a:bodyPr>
          <a:lstStyle/>
          <a:p>
            <a:r>
              <a:rPr lang="sv-SE" sz="2000" b="1" dirty="0">
                <a:solidFill>
                  <a:schemeClr val="bg1"/>
                </a:solidFill>
              </a:rPr>
              <a:t>SAO.OP.145 Bränsle-/energiuppföljning under flygning – motordrivna segelflygplan </a:t>
            </a:r>
          </a:p>
          <a:p>
            <a:r>
              <a:rPr lang="sv-SE" sz="2000" dirty="0">
                <a:solidFill>
                  <a:schemeClr val="bg1"/>
                </a:solidFill>
              </a:rPr>
              <a:t>För motordrivna segelflygplan ska </a:t>
            </a:r>
            <a:r>
              <a:rPr lang="sv-SE" sz="2000" dirty="0">
                <a:solidFill>
                  <a:srgbClr val="FFC000"/>
                </a:solidFill>
              </a:rPr>
              <a:t>befälhavaren under flygningen regelbundet kontrollera att den tillgängliga mängden användbart bränsle </a:t>
            </a:r>
            <a:r>
              <a:rPr lang="sv-SE" sz="2000" dirty="0">
                <a:solidFill>
                  <a:schemeClr val="bg1"/>
                </a:solidFill>
              </a:rPr>
              <a:t>eller annan användbar energi inte är mindre än vad som behövs för att </a:t>
            </a:r>
            <a:r>
              <a:rPr lang="sv-SE" sz="2000" dirty="0">
                <a:solidFill>
                  <a:srgbClr val="FFC000"/>
                </a:solidFill>
              </a:rPr>
              <a:t>säkerställa en säker landning</a:t>
            </a:r>
            <a:r>
              <a:rPr lang="sv-SE" sz="2000" dirty="0">
                <a:solidFill>
                  <a:schemeClr val="bg1"/>
                </a:solidFill>
              </a:rPr>
              <a:t>.</a:t>
            </a:r>
          </a:p>
        </p:txBody>
      </p:sp>
    </p:spTree>
    <p:extLst>
      <p:ext uri="{BB962C8B-B14F-4D97-AF65-F5344CB8AC3E}">
        <p14:creationId xmlns:p14="http://schemas.microsoft.com/office/powerpoint/2010/main" val="3744838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23F661-604F-4F19-AF60-FAB0DF2E5EA6}"/>
              </a:ext>
            </a:extLst>
          </p:cNvPr>
          <p:cNvPicPr>
            <a:picLocks noChangeAspect="1"/>
          </p:cNvPicPr>
          <p:nvPr/>
        </p:nvPicPr>
        <p:blipFill>
          <a:blip r:embed="rId2"/>
          <a:stretch>
            <a:fillRect/>
          </a:stretch>
        </p:blipFill>
        <p:spPr>
          <a:xfrm>
            <a:off x="538230" y="548680"/>
            <a:ext cx="8164268" cy="3058964"/>
          </a:xfrm>
          <a:prstGeom prst="rect">
            <a:avLst/>
          </a:prstGeom>
        </p:spPr>
      </p:pic>
      <p:pic>
        <p:nvPicPr>
          <p:cNvPr id="3" name="Bildobjekt 2">
            <a:extLst>
              <a:ext uri="{FF2B5EF4-FFF2-40B4-BE49-F238E27FC236}">
                <a16:creationId xmlns:a16="http://schemas.microsoft.com/office/drawing/2014/main" id="{DB726C89-8B38-455F-B76B-685FFEC94725}"/>
              </a:ext>
            </a:extLst>
          </p:cNvPr>
          <p:cNvPicPr>
            <a:picLocks noChangeAspect="1"/>
          </p:cNvPicPr>
          <p:nvPr/>
        </p:nvPicPr>
        <p:blipFill>
          <a:blip r:embed="rId3"/>
          <a:stretch>
            <a:fillRect/>
          </a:stretch>
        </p:blipFill>
        <p:spPr>
          <a:xfrm>
            <a:off x="516526" y="4245007"/>
            <a:ext cx="8164248" cy="2413871"/>
          </a:xfrm>
          <a:prstGeom prst="rect">
            <a:avLst/>
          </a:prstGeom>
        </p:spPr>
      </p:pic>
    </p:spTree>
    <p:extLst>
      <p:ext uri="{BB962C8B-B14F-4D97-AF65-F5344CB8AC3E}">
        <p14:creationId xmlns:p14="http://schemas.microsoft.com/office/powerpoint/2010/main" val="3025393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AB8B759-BFDE-4390-82C4-59ECE0B7E93C}"/>
              </a:ext>
            </a:extLst>
          </p:cNvPr>
          <p:cNvSpPr/>
          <p:nvPr/>
        </p:nvSpPr>
        <p:spPr>
          <a:xfrm>
            <a:off x="395536" y="332656"/>
            <a:ext cx="8352928" cy="1938992"/>
          </a:xfrm>
          <a:prstGeom prst="rect">
            <a:avLst/>
          </a:prstGeom>
        </p:spPr>
        <p:txBody>
          <a:bodyPr wrap="square">
            <a:spAutoFit/>
          </a:bodyPr>
          <a:lstStyle/>
          <a:p>
            <a:r>
              <a:rPr lang="sv-SE" sz="2000" b="1" dirty="0">
                <a:solidFill>
                  <a:schemeClr val="bg1"/>
                </a:solidFill>
              </a:rPr>
              <a:t>SAO.OP.150 Användning av extra syrgas </a:t>
            </a:r>
          </a:p>
          <a:p>
            <a:endParaRPr lang="sv-SE" sz="2000" dirty="0">
              <a:solidFill>
                <a:schemeClr val="bg1"/>
              </a:solidFill>
            </a:endParaRPr>
          </a:p>
          <a:p>
            <a:r>
              <a:rPr lang="sv-SE" sz="2000" dirty="0">
                <a:solidFill>
                  <a:schemeClr val="bg1"/>
                </a:solidFill>
              </a:rPr>
              <a:t>Befälhavaren ska säkerställa att alla personer ombord använder extra syrgas när befälhavaren fastslår att syrebrist på höjden för den avsedda flygningen kan leda till att dessa personer får nedsatt förmåga eller på annat sätt påverkas menligt. </a:t>
            </a:r>
          </a:p>
        </p:txBody>
      </p:sp>
      <p:pic>
        <p:nvPicPr>
          <p:cNvPr id="3" name="Bildobjekt 2">
            <a:extLst>
              <a:ext uri="{FF2B5EF4-FFF2-40B4-BE49-F238E27FC236}">
                <a16:creationId xmlns:a16="http://schemas.microsoft.com/office/drawing/2014/main" id="{78D58A02-C01A-48D7-A3E8-2B6FC4697CEB}"/>
              </a:ext>
            </a:extLst>
          </p:cNvPr>
          <p:cNvPicPr>
            <a:picLocks noChangeAspect="1"/>
          </p:cNvPicPr>
          <p:nvPr/>
        </p:nvPicPr>
        <p:blipFill>
          <a:blip r:embed="rId2"/>
          <a:stretch>
            <a:fillRect/>
          </a:stretch>
        </p:blipFill>
        <p:spPr>
          <a:xfrm>
            <a:off x="495593" y="2910956"/>
            <a:ext cx="8152813" cy="1872208"/>
          </a:xfrm>
          <a:prstGeom prst="rect">
            <a:avLst/>
          </a:prstGeom>
        </p:spPr>
      </p:pic>
    </p:spTree>
    <p:extLst>
      <p:ext uri="{BB962C8B-B14F-4D97-AF65-F5344CB8AC3E}">
        <p14:creationId xmlns:p14="http://schemas.microsoft.com/office/powerpoint/2010/main" val="914991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E49B6B-2069-4164-804B-6AD68BE34F0D}"/>
              </a:ext>
            </a:extLst>
          </p:cNvPr>
          <p:cNvSpPr/>
          <p:nvPr/>
        </p:nvSpPr>
        <p:spPr>
          <a:xfrm>
            <a:off x="323528" y="404664"/>
            <a:ext cx="8280920" cy="4708981"/>
          </a:xfrm>
          <a:prstGeom prst="rect">
            <a:avLst/>
          </a:prstGeom>
        </p:spPr>
        <p:txBody>
          <a:bodyPr wrap="square">
            <a:spAutoFit/>
          </a:bodyPr>
          <a:lstStyle/>
          <a:p>
            <a:r>
              <a:rPr lang="sv-SE" sz="2000" b="1" dirty="0">
                <a:solidFill>
                  <a:schemeClr val="bg1"/>
                </a:solidFill>
              </a:rPr>
              <a:t>SAO.OP.155 Specialiserad segelflygverksamhet </a:t>
            </a:r>
          </a:p>
          <a:p>
            <a:endParaRPr lang="sv-SE" sz="2000" dirty="0">
              <a:solidFill>
                <a:schemeClr val="bg1"/>
              </a:solidFill>
            </a:endParaRPr>
          </a:p>
          <a:p>
            <a:r>
              <a:rPr lang="sv-SE" sz="2000" dirty="0">
                <a:solidFill>
                  <a:schemeClr val="bg1"/>
                </a:solidFill>
              </a:rPr>
              <a:t>a) Innan en specialiserad segelflygverksamhet …påbörjas ska befälhavaren </a:t>
            </a:r>
            <a:r>
              <a:rPr lang="sv-SE" sz="2000" dirty="0">
                <a:solidFill>
                  <a:srgbClr val="FFC000"/>
                </a:solidFill>
              </a:rPr>
              <a:t>göra en riskbedömning </a:t>
            </a:r>
            <a:r>
              <a:rPr lang="sv-SE" sz="2000" dirty="0">
                <a:solidFill>
                  <a:schemeClr val="bg1"/>
                </a:solidFill>
              </a:rPr>
              <a:t>där flygningens komplexitet bedöms för att fastställa de faror och därmed förbundna risker som den planerade flygningen medför samt riskreducerande åtgärder om det är nödvändigt. </a:t>
            </a:r>
          </a:p>
          <a:p>
            <a:endParaRPr lang="sv-SE" sz="2000" dirty="0">
              <a:solidFill>
                <a:schemeClr val="bg1"/>
              </a:solidFill>
            </a:endParaRPr>
          </a:p>
          <a:p>
            <a:r>
              <a:rPr lang="sv-SE" sz="2000" dirty="0">
                <a:solidFill>
                  <a:schemeClr val="bg1"/>
                </a:solidFill>
              </a:rPr>
              <a:t>b) Specialiserad segelflygverksamhet </a:t>
            </a:r>
            <a:r>
              <a:rPr lang="sv-SE" sz="2000" dirty="0">
                <a:solidFill>
                  <a:srgbClr val="FFC000"/>
                </a:solidFill>
              </a:rPr>
              <a:t>ska utföras i enlighet med en checklista</a:t>
            </a:r>
            <a:r>
              <a:rPr lang="sv-SE" sz="2000" dirty="0">
                <a:solidFill>
                  <a:schemeClr val="bg1"/>
                </a:solidFill>
              </a:rPr>
              <a:t>. Befälhavaren ska upprätta denna checklista och säkerställa att den är lämplig för den specialiserade verksamheten och för det segelflygplan som används… </a:t>
            </a:r>
          </a:p>
          <a:p>
            <a:endParaRPr lang="sv-SE" sz="2000" dirty="0">
              <a:solidFill>
                <a:schemeClr val="bg1"/>
              </a:solidFill>
            </a:endParaRPr>
          </a:p>
          <a:p>
            <a:r>
              <a:rPr lang="sv-SE" sz="2000" dirty="0">
                <a:solidFill>
                  <a:schemeClr val="bg1"/>
                </a:solidFill>
              </a:rPr>
              <a:t>c) Befälhavaren ska regelbundet </a:t>
            </a:r>
            <a:r>
              <a:rPr lang="sv-SE" sz="2000" dirty="0">
                <a:solidFill>
                  <a:srgbClr val="FFC000"/>
                </a:solidFill>
              </a:rPr>
              <a:t>se över och vid behov uppdatera </a:t>
            </a:r>
            <a:r>
              <a:rPr lang="sv-SE" sz="2000" dirty="0">
                <a:solidFill>
                  <a:schemeClr val="bg1"/>
                </a:solidFill>
              </a:rPr>
              <a:t>checklistan för att på ett adekvat sätt ta hänsyn till riskbedömningen.</a:t>
            </a:r>
          </a:p>
        </p:txBody>
      </p:sp>
    </p:spTree>
    <p:extLst>
      <p:ext uri="{BB962C8B-B14F-4D97-AF65-F5344CB8AC3E}">
        <p14:creationId xmlns:p14="http://schemas.microsoft.com/office/powerpoint/2010/main" val="1255598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896C1C-FE39-4B23-AB45-7AA04CC6B7F3}"/>
              </a:ext>
            </a:extLst>
          </p:cNvPr>
          <p:cNvPicPr>
            <a:picLocks noChangeAspect="1"/>
          </p:cNvPicPr>
          <p:nvPr/>
        </p:nvPicPr>
        <p:blipFill>
          <a:blip r:embed="rId2"/>
          <a:stretch>
            <a:fillRect/>
          </a:stretch>
        </p:blipFill>
        <p:spPr>
          <a:xfrm>
            <a:off x="569555" y="1124744"/>
            <a:ext cx="8004889" cy="3312368"/>
          </a:xfrm>
          <a:prstGeom prst="rect">
            <a:avLst/>
          </a:prstGeom>
        </p:spPr>
      </p:pic>
    </p:spTree>
    <p:extLst>
      <p:ext uri="{BB962C8B-B14F-4D97-AF65-F5344CB8AC3E}">
        <p14:creationId xmlns:p14="http://schemas.microsoft.com/office/powerpoint/2010/main" val="154600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FF64261-AC76-45FE-A582-7F327610C2B2}"/>
              </a:ext>
            </a:extLst>
          </p:cNvPr>
          <p:cNvSpPr/>
          <p:nvPr/>
        </p:nvSpPr>
        <p:spPr>
          <a:xfrm>
            <a:off x="359532" y="476672"/>
            <a:ext cx="8424936" cy="4093428"/>
          </a:xfrm>
          <a:prstGeom prst="rect">
            <a:avLst/>
          </a:prstGeom>
        </p:spPr>
        <p:txBody>
          <a:bodyPr wrap="square">
            <a:spAutoFit/>
          </a:bodyPr>
          <a:lstStyle/>
          <a:p>
            <a:r>
              <a:rPr lang="sv-SE" sz="2000" dirty="0">
                <a:solidFill>
                  <a:schemeClr val="bg1"/>
                </a:solidFill>
              </a:rPr>
              <a:t>7. </a:t>
            </a:r>
            <a:r>
              <a:rPr lang="sv-SE" sz="2000" dirty="0">
                <a:solidFill>
                  <a:srgbClr val="FFC000"/>
                </a:solidFill>
              </a:rPr>
              <a:t>introduktionsflygning: </a:t>
            </a:r>
            <a:r>
              <a:rPr lang="sv-SE" sz="2000" dirty="0">
                <a:solidFill>
                  <a:schemeClr val="bg1"/>
                </a:solidFill>
              </a:rPr>
              <a:t>all flygdrift med segelflygplan som utförs mot ersättning eller annan form av gottgörelse, som består av en flygtur med kort varaktighet i syfte att dra till sig nya elever eller nya medlemmar, som utförs antingen av en sådan utbildningsorganisation som avses i artikel 10a i kommissionens förordning (EU) nr 1178/2011 (1) eller av en organisation som skapats med målsättningen att främja flygsport eller fritidsflyg. </a:t>
            </a:r>
          </a:p>
          <a:p>
            <a:endParaRPr lang="sv-SE" sz="2000" dirty="0">
              <a:solidFill>
                <a:schemeClr val="bg1"/>
              </a:solidFill>
            </a:endParaRPr>
          </a:p>
          <a:p>
            <a:r>
              <a:rPr lang="sv-SE" sz="2000" dirty="0">
                <a:solidFill>
                  <a:schemeClr val="bg1"/>
                </a:solidFill>
              </a:rPr>
              <a:t>8. </a:t>
            </a:r>
            <a:r>
              <a:rPr lang="sv-SE" sz="2000" dirty="0">
                <a:solidFill>
                  <a:srgbClr val="FFC000"/>
                </a:solidFill>
              </a:rPr>
              <a:t>avancerad flygning: </a:t>
            </a:r>
            <a:r>
              <a:rPr lang="sv-SE" sz="2000" dirty="0">
                <a:solidFill>
                  <a:schemeClr val="bg1"/>
                </a:solidFill>
              </a:rPr>
              <a:t>med ett segelflygplan avsiktligt utförda manövrer som innebär en plötslig förändring av dess läge, ett onormalt läge eller en onormal acceleration, som inte krävs vid normal flygning eller vid utbildning för andra certifikat eller behörigheter än behörigheten för avancerad flygning. </a:t>
            </a:r>
          </a:p>
        </p:txBody>
      </p:sp>
    </p:spTree>
    <p:extLst>
      <p:ext uri="{BB962C8B-B14F-4D97-AF65-F5344CB8AC3E}">
        <p14:creationId xmlns:p14="http://schemas.microsoft.com/office/powerpoint/2010/main" val="440306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558F02D-A38C-4014-9D89-7AF2478A4C7F}"/>
              </a:ext>
            </a:extLst>
          </p:cNvPr>
          <p:cNvPicPr>
            <a:picLocks noChangeAspect="1"/>
          </p:cNvPicPr>
          <p:nvPr/>
        </p:nvPicPr>
        <p:blipFill>
          <a:blip r:embed="rId2"/>
          <a:stretch>
            <a:fillRect/>
          </a:stretch>
        </p:blipFill>
        <p:spPr>
          <a:xfrm>
            <a:off x="591383" y="908720"/>
            <a:ext cx="7961234" cy="4032448"/>
          </a:xfrm>
          <a:prstGeom prst="rect">
            <a:avLst/>
          </a:prstGeom>
        </p:spPr>
      </p:pic>
    </p:spTree>
    <p:extLst>
      <p:ext uri="{BB962C8B-B14F-4D97-AF65-F5344CB8AC3E}">
        <p14:creationId xmlns:p14="http://schemas.microsoft.com/office/powerpoint/2010/main" val="3652586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DD769A3-5E7B-4B3A-83DA-2228EB989D3B}"/>
              </a:ext>
            </a:extLst>
          </p:cNvPr>
          <p:cNvPicPr>
            <a:picLocks noChangeAspect="1"/>
          </p:cNvPicPr>
          <p:nvPr/>
        </p:nvPicPr>
        <p:blipFill>
          <a:blip r:embed="rId2"/>
          <a:stretch>
            <a:fillRect/>
          </a:stretch>
        </p:blipFill>
        <p:spPr>
          <a:xfrm>
            <a:off x="2951198" y="548680"/>
            <a:ext cx="6192801" cy="5809825"/>
          </a:xfrm>
          <a:prstGeom prst="rect">
            <a:avLst/>
          </a:prstGeom>
        </p:spPr>
      </p:pic>
    </p:spTree>
    <p:extLst>
      <p:ext uri="{BB962C8B-B14F-4D97-AF65-F5344CB8AC3E}">
        <p14:creationId xmlns:p14="http://schemas.microsoft.com/office/powerpoint/2010/main" val="3841028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D385913-3843-4CE2-A54B-E3754F631F33}"/>
              </a:ext>
            </a:extLst>
          </p:cNvPr>
          <p:cNvSpPr/>
          <p:nvPr/>
        </p:nvSpPr>
        <p:spPr>
          <a:xfrm>
            <a:off x="251520" y="332656"/>
            <a:ext cx="8568952" cy="707886"/>
          </a:xfrm>
          <a:prstGeom prst="rect">
            <a:avLst/>
          </a:prstGeom>
        </p:spPr>
        <p:txBody>
          <a:bodyPr wrap="square">
            <a:spAutoFit/>
          </a:bodyPr>
          <a:lstStyle/>
          <a:p>
            <a:pPr algn="ctr"/>
            <a:r>
              <a:rPr lang="sv-SE" sz="2000" dirty="0">
                <a:solidFill>
                  <a:schemeClr val="bg1"/>
                </a:solidFill>
              </a:rPr>
              <a:t>KAPITEL POL </a:t>
            </a:r>
          </a:p>
          <a:p>
            <a:pPr algn="ctr"/>
            <a:r>
              <a:rPr lang="sv-SE" sz="2000" dirty="0">
                <a:solidFill>
                  <a:schemeClr val="bg1"/>
                </a:solidFill>
              </a:rPr>
              <a:t>PRESTANDABEGRÄNSNINGAR OCH OPERATIVA BEGRÄNSNINGAR </a:t>
            </a:r>
          </a:p>
        </p:txBody>
      </p:sp>
      <p:sp>
        <p:nvSpPr>
          <p:cNvPr id="3" name="Rektangel 2">
            <a:extLst>
              <a:ext uri="{FF2B5EF4-FFF2-40B4-BE49-F238E27FC236}">
                <a16:creationId xmlns:a16="http://schemas.microsoft.com/office/drawing/2014/main" id="{C4CD62BB-27E7-40D2-BC46-881FCAE241A2}"/>
              </a:ext>
            </a:extLst>
          </p:cNvPr>
          <p:cNvSpPr/>
          <p:nvPr/>
        </p:nvSpPr>
        <p:spPr>
          <a:xfrm>
            <a:off x="1691680" y="1081049"/>
            <a:ext cx="5526360" cy="646331"/>
          </a:xfrm>
          <a:prstGeom prst="rect">
            <a:avLst/>
          </a:prstGeom>
        </p:spPr>
        <p:txBody>
          <a:bodyPr wrap="square">
            <a:spAutoFit/>
          </a:bodyPr>
          <a:lstStyle/>
          <a:p>
            <a:pPr algn="ctr"/>
            <a:r>
              <a:rPr lang="en-US" dirty="0">
                <a:solidFill>
                  <a:srgbClr val="92D050"/>
                </a:solidFill>
              </a:rPr>
              <a:t>SUBPART POL </a:t>
            </a:r>
          </a:p>
          <a:p>
            <a:pPr algn="ctr"/>
            <a:r>
              <a:rPr lang="en-US" dirty="0">
                <a:solidFill>
                  <a:srgbClr val="92D050"/>
                </a:solidFill>
              </a:rPr>
              <a:t>PERFORMANCE AND OPERATING LIMITATIONS</a:t>
            </a:r>
            <a:endParaRPr lang="sv-SE" dirty="0">
              <a:solidFill>
                <a:srgbClr val="92D050"/>
              </a:solidFill>
            </a:endParaRPr>
          </a:p>
        </p:txBody>
      </p:sp>
      <p:sp>
        <p:nvSpPr>
          <p:cNvPr id="5" name="Rektangel 4">
            <a:extLst>
              <a:ext uri="{FF2B5EF4-FFF2-40B4-BE49-F238E27FC236}">
                <a16:creationId xmlns:a16="http://schemas.microsoft.com/office/drawing/2014/main" id="{D12FA2C3-98A5-4303-A06B-0A15E057C03D}"/>
              </a:ext>
            </a:extLst>
          </p:cNvPr>
          <p:cNvSpPr/>
          <p:nvPr/>
        </p:nvSpPr>
        <p:spPr>
          <a:xfrm>
            <a:off x="314400" y="2274838"/>
            <a:ext cx="8280920" cy="2585323"/>
          </a:xfrm>
          <a:prstGeom prst="rect">
            <a:avLst/>
          </a:prstGeom>
        </p:spPr>
        <p:txBody>
          <a:bodyPr wrap="square">
            <a:spAutoFit/>
          </a:bodyPr>
          <a:lstStyle/>
          <a:p>
            <a:pPr marL="342900" indent="-342900">
              <a:buAutoNum type="alphaLcParenR"/>
            </a:pPr>
            <a:r>
              <a:rPr lang="sv-SE" dirty="0">
                <a:solidFill>
                  <a:schemeClr val="bg1"/>
                </a:solidFill>
              </a:rPr>
              <a:t>Vägningen av segelflygplanet ska utföras av segelflygplanets tillverkare eller i enlighet med bilaga I till kommissionens förordning (EU) nr 1321/2014 (1). </a:t>
            </a:r>
          </a:p>
          <a:p>
            <a:pPr marL="342900" indent="-342900">
              <a:buAutoNum type="alphaLcParenR"/>
            </a:pPr>
            <a:endParaRPr lang="sv-SE" dirty="0">
              <a:solidFill>
                <a:schemeClr val="bg1"/>
              </a:solidFill>
            </a:endParaRPr>
          </a:p>
          <a:p>
            <a:pPr marL="342900" indent="-342900">
              <a:buAutoNum type="alphaLcParenR"/>
            </a:pPr>
            <a:r>
              <a:rPr lang="sv-SE" dirty="0">
                <a:solidFill>
                  <a:schemeClr val="bg1"/>
                </a:solidFill>
              </a:rPr>
              <a:t>Operatören ska säkerställa att segelflygplanets massa har fastställts genom faktisk vägning innan det tas i drift för första gången. Den samlade inverkan av modifieringar och reparationer på massan ska beaktas och vederbörligen dokumenteras. Dessa uppgifter ska göras tillgängliga för befälhavaren. Segelflygplanet ska vägas på nytt om inverkan av modifieringar eller reparationer på massan inte är känd. </a:t>
            </a:r>
          </a:p>
        </p:txBody>
      </p:sp>
    </p:spTree>
    <p:extLst>
      <p:ext uri="{BB962C8B-B14F-4D97-AF65-F5344CB8AC3E}">
        <p14:creationId xmlns:p14="http://schemas.microsoft.com/office/powerpoint/2010/main" val="3135654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E75AD90-5B64-4B85-AFA3-C8C0B27CA1A5}"/>
              </a:ext>
            </a:extLst>
          </p:cNvPr>
          <p:cNvSpPr/>
          <p:nvPr/>
        </p:nvSpPr>
        <p:spPr>
          <a:xfrm>
            <a:off x="467544" y="404664"/>
            <a:ext cx="8352928" cy="3170099"/>
          </a:xfrm>
          <a:prstGeom prst="rect">
            <a:avLst/>
          </a:prstGeom>
        </p:spPr>
        <p:txBody>
          <a:bodyPr wrap="square">
            <a:spAutoFit/>
          </a:bodyPr>
          <a:lstStyle/>
          <a:p>
            <a:r>
              <a:rPr lang="sv-SE" sz="2000" b="1" dirty="0">
                <a:solidFill>
                  <a:schemeClr val="bg1"/>
                </a:solidFill>
              </a:rPr>
              <a:t>SAO.IDE.100 Instrument och utrustning – allmänt </a:t>
            </a:r>
          </a:p>
          <a:p>
            <a:endParaRPr lang="sv-SE" sz="2000" dirty="0">
              <a:solidFill>
                <a:schemeClr val="bg1"/>
              </a:solidFill>
            </a:endParaRPr>
          </a:p>
          <a:p>
            <a:pPr marL="457200" indent="-457200">
              <a:buAutoNum type="alphaLcParenR"/>
            </a:pPr>
            <a:r>
              <a:rPr lang="sv-SE" sz="2000" dirty="0">
                <a:solidFill>
                  <a:schemeClr val="bg1"/>
                </a:solidFill>
              </a:rPr>
              <a:t>Instrument och utrustning som krävs enligt detta kapitel ska </a:t>
            </a:r>
            <a:r>
              <a:rPr lang="sv-SE" sz="2000" dirty="0">
                <a:solidFill>
                  <a:srgbClr val="FFC000"/>
                </a:solidFill>
              </a:rPr>
              <a:t>godkännas i enlighet med bilaga I</a:t>
            </a:r>
            <a:r>
              <a:rPr lang="sv-SE" sz="2000" dirty="0">
                <a:solidFill>
                  <a:schemeClr val="bg1"/>
                </a:solidFill>
              </a:rPr>
              <a:t> till förordning (EU) nr 748/2012 …om ett av följande villkor är uppfyllt: </a:t>
            </a:r>
          </a:p>
          <a:p>
            <a:pPr marL="457200" indent="-457200">
              <a:buAutoNum type="alphaLcParenR"/>
            </a:pPr>
            <a:endParaRPr lang="sv-SE" sz="2000" dirty="0">
              <a:solidFill>
                <a:schemeClr val="bg1"/>
              </a:solidFill>
            </a:endParaRPr>
          </a:p>
          <a:p>
            <a:r>
              <a:rPr lang="sv-SE" sz="2000" dirty="0">
                <a:solidFill>
                  <a:schemeClr val="bg1"/>
                </a:solidFill>
              </a:rPr>
              <a:t>1) De används av flygbesättningen för att </a:t>
            </a:r>
            <a:r>
              <a:rPr lang="sv-SE" sz="2000" dirty="0">
                <a:solidFill>
                  <a:srgbClr val="FFC000"/>
                </a:solidFill>
              </a:rPr>
              <a:t>kontrollera flygbanan</a:t>
            </a:r>
            <a:r>
              <a:rPr lang="sv-SE" sz="2000" dirty="0">
                <a:solidFill>
                  <a:schemeClr val="bg1"/>
                </a:solidFill>
              </a:rPr>
              <a:t>. </a:t>
            </a:r>
          </a:p>
          <a:p>
            <a:r>
              <a:rPr lang="sv-SE" sz="2000" dirty="0">
                <a:solidFill>
                  <a:schemeClr val="bg1"/>
                </a:solidFill>
              </a:rPr>
              <a:t>2) De används för att uppfylla kraven i punkt SAO.IDE.130 eller SAO.IDE.135. </a:t>
            </a:r>
            <a:r>
              <a:rPr lang="sv-SE" sz="2000" dirty="0">
                <a:solidFill>
                  <a:srgbClr val="FFC000"/>
                </a:solidFill>
              </a:rPr>
              <a:t>permanent installerade </a:t>
            </a:r>
            <a:endParaRPr lang="sv-SE" sz="2000" dirty="0">
              <a:solidFill>
                <a:schemeClr val="bg1"/>
              </a:solidFill>
            </a:endParaRPr>
          </a:p>
          <a:p>
            <a:r>
              <a:rPr lang="sv-SE" sz="2000" dirty="0">
                <a:solidFill>
                  <a:schemeClr val="bg1"/>
                </a:solidFill>
              </a:rPr>
              <a:t>3) De är i segelflygplanet. </a:t>
            </a:r>
          </a:p>
        </p:txBody>
      </p:sp>
    </p:spTree>
    <p:extLst>
      <p:ext uri="{BB962C8B-B14F-4D97-AF65-F5344CB8AC3E}">
        <p14:creationId xmlns:p14="http://schemas.microsoft.com/office/powerpoint/2010/main" val="14138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6677BBB-66B0-4C03-963C-F15F842B526D}"/>
              </a:ext>
            </a:extLst>
          </p:cNvPr>
          <p:cNvPicPr>
            <a:picLocks noChangeAspect="1"/>
          </p:cNvPicPr>
          <p:nvPr/>
        </p:nvPicPr>
        <p:blipFill>
          <a:blip r:embed="rId2"/>
          <a:stretch>
            <a:fillRect/>
          </a:stretch>
        </p:blipFill>
        <p:spPr>
          <a:xfrm>
            <a:off x="548777" y="548680"/>
            <a:ext cx="8046446" cy="2880320"/>
          </a:xfrm>
          <a:prstGeom prst="rect">
            <a:avLst/>
          </a:prstGeom>
        </p:spPr>
      </p:pic>
      <p:pic>
        <p:nvPicPr>
          <p:cNvPr id="3" name="Bildobjekt 2">
            <a:extLst>
              <a:ext uri="{FF2B5EF4-FFF2-40B4-BE49-F238E27FC236}">
                <a16:creationId xmlns:a16="http://schemas.microsoft.com/office/drawing/2014/main" id="{2B13E058-191D-4047-B045-76644AF0CD46}"/>
              </a:ext>
            </a:extLst>
          </p:cNvPr>
          <p:cNvPicPr>
            <a:picLocks noChangeAspect="1"/>
          </p:cNvPicPr>
          <p:nvPr/>
        </p:nvPicPr>
        <p:blipFill>
          <a:blip r:embed="rId3"/>
          <a:stretch>
            <a:fillRect/>
          </a:stretch>
        </p:blipFill>
        <p:spPr>
          <a:xfrm>
            <a:off x="1403648" y="3861048"/>
            <a:ext cx="7362825" cy="1543050"/>
          </a:xfrm>
          <a:prstGeom prst="rect">
            <a:avLst/>
          </a:prstGeom>
        </p:spPr>
      </p:pic>
    </p:spTree>
    <p:extLst>
      <p:ext uri="{BB962C8B-B14F-4D97-AF65-F5344CB8AC3E}">
        <p14:creationId xmlns:p14="http://schemas.microsoft.com/office/powerpoint/2010/main" val="4087631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599AD8E-5B57-445A-A08C-DC22310EBFED}"/>
              </a:ext>
            </a:extLst>
          </p:cNvPr>
          <p:cNvSpPr/>
          <p:nvPr/>
        </p:nvSpPr>
        <p:spPr>
          <a:xfrm>
            <a:off x="359532" y="548680"/>
            <a:ext cx="8424936" cy="2554545"/>
          </a:xfrm>
          <a:prstGeom prst="rect">
            <a:avLst/>
          </a:prstGeom>
        </p:spPr>
        <p:txBody>
          <a:bodyPr wrap="square">
            <a:spAutoFit/>
          </a:bodyPr>
          <a:lstStyle/>
          <a:p>
            <a:r>
              <a:rPr lang="sv-SE" sz="2000" b="1" dirty="0">
                <a:solidFill>
                  <a:schemeClr val="bg1"/>
                </a:solidFill>
              </a:rPr>
              <a:t>SAO.IDE.105 Flyg- och navigeringsinstrument </a:t>
            </a:r>
          </a:p>
          <a:p>
            <a:endParaRPr lang="sv-SE" sz="2000" dirty="0">
              <a:solidFill>
                <a:schemeClr val="bg1"/>
              </a:solidFill>
            </a:endParaRPr>
          </a:p>
          <a:p>
            <a:pPr marL="457200" indent="-457200">
              <a:buAutoNum type="alphaLcParenR"/>
            </a:pPr>
            <a:r>
              <a:rPr lang="sv-SE" sz="2000" dirty="0">
                <a:solidFill>
                  <a:schemeClr val="bg1"/>
                </a:solidFill>
              </a:rPr>
              <a:t>Segelflygplan ska vara utrustade med anordningar för att mäta och indikera följande: </a:t>
            </a:r>
          </a:p>
          <a:p>
            <a:pPr marL="457200" indent="-457200">
              <a:buAutoNum type="arabicParenR"/>
            </a:pPr>
            <a:r>
              <a:rPr lang="sv-SE" sz="2000" dirty="0">
                <a:solidFill>
                  <a:schemeClr val="bg1"/>
                </a:solidFill>
              </a:rPr>
              <a:t>Tid i timmar och minuter. </a:t>
            </a:r>
          </a:p>
          <a:p>
            <a:r>
              <a:rPr lang="sv-SE" sz="2000" dirty="0">
                <a:solidFill>
                  <a:schemeClr val="bg1"/>
                </a:solidFill>
              </a:rPr>
              <a:t>2)   </a:t>
            </a:r>
            <a:r>
              <a:rPr lang="sv-SE" sz="2000" dirty="0">
                <a:solidFill>
                  <a:srgbClr val="FFC000"/>
                </a:solidFill>
              </a:rPr>
              <a:t>Tryckhöjd. </a:t>
            </a:r>
          </a:p>
          <a:p>
            <a:pPr marL="457200" indent="-457200">
              <a:buAutoNum type="arabicParenR" startAt="3"/>
            </a:pPr>
            <a:r>
              <a:rPr lang="sv-SE" sz="2000" dirty="0">
                <a:solidFill>
                  <a:srgbClr val="FFC000"/>
                </a:solidFill>
              </a:rPr>
              <a:t>Indikerad hastighet. </a:t>
            </a:r>
          </a:p>
          <a:p>
            <a:r>
              <a:rPr lang="sv-SE" sz="2000" dirty="0">
                <a:solidFill>
                  <a:schemeClr val="bg1"/>
                </a:solidFill>
              </a:rPr>
              <a:t>4)   För </a:t>
            </a:r>
            <a:r>
              <a:rPr lang="sv-SE" sz="2000" dirty="0">
                <a:solidFill>
                  <a:srgbClr val="FFC000"/>
                </a:solidFill>
              </a:rPr>
              <a:t>motordrivna segelflygplan: magnetisk kurs.</a:t>
            </a:r>
          </a:p>
        </p:txBody>
      </p:sp>
      <p:sp>
        <p:nvSpPr>
          <p:cNvPr id="3" name="Rektangel 2">
            <a:extLst>
              <a:ext uri="{FF2B5EF4-FFF2-40B4-BE49-F238E27FC236}">
                <a16:creationId xmlns:a16="http://schemas.microsoft.com/office/drawing/2014/main" id="{7603766B-069C-45C1-8024-099A7341CD62}"/>
              </a:ext>
            </a:extLst>
          </p:cNvPr>
          <p:cNvSpPr/>
          <p:nvPr/>
        </p:nvSpPr>
        <p:spPr>
          <a:xfrm>
            <a:off x="1403648" y="3645024"/>
            <a:ext cx="7524836" cy="1754326"/>
          </a:xfrm>
          <a:prstGeom prst="rect">
            <a:avLst/>
          </a:prstGeom>
        </p:spPr>
        <p:txBody>
          <a:bodyPr wrap="square">
            <a:spAutoFit/>
          </a:bodyPr>
          <a:lstStyle/>
          <a:p>
            <a:r>
              <a:rPr lang="sv-SE" dirty="0">
                <a:solidFill>
                  <a:schemeClr val="bg1"/>
                </a:solidFill>
              </a:rPr>
              <a:t>b) …ska segelflygplan som brukas under förhållanden …</a:t>
            </a:r>
            <a:r>
              <a:rPr lang="sv-SE" dirty="0">
                <a:solidFill>
                  <a:srgbClr val="FFC000"/>
                </a:solidFill>
              </a:rPr>
              <a:t>vid flygning i moln</a:t>
            </a:r>
            <a:r>
              <a:rPr lang="sv-SE" dirty="0">
                <a:solidFill>
                  <a:schemeClr val="bg1"/>
                </a:solidFill>
              </a:rPr>
              <a:t> eller under mörker, vara utrustade med anordningar för att mäta och indikera följande: </a:t>
            </a:r>
          </a:p>
          <a:p>
            <a:pPr marL="342900" indent="-342900">
              <a:buAutoNum type="arabicParenR"/>
            </a:pPr>
            <a:r>
              <a:rPr lang="sv-SE" dirty="0">
                <a:solidFill>
                  <a:srgbClr val="FFC000"/>
                </a:solidFill>
              </a:rPr>
              <a:t>Vertikalhastighet. </a:t>
            </a:r>
          </a:p>
          <a:p>
            <a:r>
              <a:rPr lang="sv-SE" dirty="0">
                <a:solidFill>
                  <a:schemeClr val="bg1"/>
                </a:solidFill>
              </a:rPr>
              <a:t>2) </a:t>
            </a:r>
            <a:r>
              <a:rPr lang="sv-SE" dirty="0">
                <a:solidFill>
                  <a:srgbClr val="FFC000"/>
                </a:solidFill>
              </a:rPr>
              <a:t>Attityd eller sväng och glid. </a:t>
            </a:r>
          </a:p>
          <a:p>
            <a:r>
              <a:rPr lang="sv-SE" dirty="0">
                <a:solidFill>
                  <a:schemeClr val="bg1"/>
                </a:solidFill>
              </a:rPr>
              <a:t>3) </a:t>
            </a:r>
            <a:r>
              <a:rPr lang="sv-SE" dirty="0">
                <a:solidFill>
                  <a:srgbClr val="FFC000"/>
                </a:solidFill>
              </a:rPr>
              <a:t>Magnetisk kurs.</a:t>
            </a:r>
          </a:p>
        </p:txBody>
      </p:sp>
    </p:spTree>
    <p:extLst>
      <p:ext uri="{BB962C8B-B14F-4D97-AF65-F5344CB8AC3E}">
        <p14:creationId xmlns:p14="http://schemas.microsoft.com/office/powerpoint/2010/main" val="663689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A9D963F-F817-4907-8D2C-042CE746F270}"/>
              </a:ext>
            </a:extLst>
          </p:cNvPr>
          <p:cNvPicPr>
            <a:picLocks noChangeAspect="1"/>
          </p:cNvPicPr>
          <p:nvPr/>
        </p:nvPicPr>
        <p:blipFill>
          <a:blip r:embed="rId2"/>
          <a:stretch>
            <a:fillRect/>
          </a:stretch>
        </p:blipFill>
        <p:spPr>
          <a:xfrm>
            <a:off x="501982" y="260648"/>
            <a:ext cx="8089004" cy="2448272"/>
          </a:xfrm>
          <a:prstGeom prst="rect">
            <a:avLst/>
          </a:prstGeom>
        </p:spPr>
      </p:pic>
      <p:pic>
        <p:nvPicPr>
          <p:cNvPr id="3" name="Bildobjekt 2">
            <a:extLst>
              <a:ext uri="{FF2B5EF4-FFF2-40B4-BE49-F238E27FC236}">
                <a16:creationId xmlns:a16="http://schemas.microsoft.com/office/drawing/2014/main" id="{851B4C70-DED2-405F-A467-CE41D39891A6}"/>
              </a:ext>
            </a:extLst>
          </p:cNvPr>
          <p:cNvPicPr>
            <a:picLocks noChangeAspect="1"/>
          </p:cNvPicPr>
          <p:nvPr/>
        </p:nvPicPr>
        <p:blipFill>
          <a:blip r:embed="rId3"/>
          <a:stretch>
            <a:fillRect/>
          </a:stretch>
        </p:blipFill>
        <p:spPr>
          <a:xfrm>
            <a:off x="501982" y="2924944"/>
            <a:ext cx="8089004" cy="1700710"/>
          </a:xfrm>
          <a:prstGeom prst="rect">
            <a:avLst/>
          </a:prstGeom>
        </p:spPr>
      </p:pic>
      <p:pic>
        <p:nvPicPr>
          <p:cNvPr id="4" name="Bildobjekt 3">
            <a:extLst>
              <a:ext uri="{FF2B5EF4-FFF2-40B4-BE49-F238E27FC236}">
                <a16:creationId xmlns:a16="http://schemas.microsoft.com/office/drawing/2014/main" id="{B168B1F1-EF74-4F18-A578-9B8AD38BCCBA}"/>
              </a:ext>
            </a:extLst>
          </p:cNvPr>
          <p:cNvPicPr>
            <a:picLocks noChangeAspect="1"/>
          </p:cNvPicPr>
          <p:nvPr/>
        </p:nvPicPr>
        <p:blipFill>
          <a:blip r:embed="rId4"/>
          <a:stretch>
            <a:fillRect/>
          </a:stretch>
        </p:blipFill>
        <p:spPr>
          <a:xfrm>
            <a:off x="604964" y="5085184"/>
            <a:ext cx="7934072" cy="1610595"/>
          </a:xfrm>
          <a:prstGeom prst="rect">
            <a:avLst/>
          </a:prstGeom>
        </p:spPr>
      </p:pic>
    </p:spTree>
    <p:extLst>
      <p:ext uri="{BB962C8B-B14F-4D97-AF65-F5344CB8AC3E}">
        <p14:creationId xmlns:p14="http://schemas.microsoft.com/office/powerpoint/2010/main" val="2599796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413E9E4-7442-4EEA-9570-E10005A92DD7}"/>
              </a:ext>
            </a:extLst>
          </p:cNvPr>
          <p:cNvSpPr/>
          <p:nvPr/>
        </p:nvSpPr>
        <p:spPr>
          <a:xfrm>
            <a:off x="395536" y="404664"/>
            <a:ext cx="8208912" cy="4093428"/>
          </a:xfrm>
          <a:prstGeom prst="rect">
            <a:avLst/>
          </a:prstGeom>
        </p:spPr>
        <p:txBody>
          <a:bodyPr wrap="square">
            <a:spAutoFit/>
          </a:bodyPr>
          <a:lstStyle/>
          <a:p>
            <a:r>
              <a:rPr lang="sv-SE" sz="2000" b="1" dirty="0">
                <a:solidFill>
                  <a:schemeClr val="bg1"/>
                </a:solidFill>
              </a:rPr>
              <a:t>SAO.IDE.110 Ljus </a:t>
            </a:r>
          </a:p>
          <a:p>
            <a:endParaRPr lang="sv-SE" sz="2000" dirty="0">
              <a:solidFill>
                <a:schemeClr val="bg1"/>
              </a:solidFill>
            </a:endParaRPr>
          </a:p>
          <a:p>
            <a:r>
              <a:rPr lang="sv-SE" sz="2000" dirty="0">
                <a:solidFill>
                  <a:schemeClr val="bg1"/>
                </a:solidFill>
              </a:rPr>
              <a:t>Segelflygplan </a:t>
            </a:r>
            <a:r>
              <a:rPr lang="sv-SE" sz="2000" dirty="0">
                <a:solidFill>
                  <a:srgbClr val="FFC000"/>
                </a:solidFill>
              </a:rPr>
              <a:t>som brukas under mörker </a:t>
            </a:r>
            <a:r>
              <a:rPr lang="sv-SE" sz="2000" dirty="0">
                <a:solidFill>
                  <a:schemeClr val="bg1"/>
                </a:solidFill>
              </a:rPr>
              <a:t>ska vara utrustade med följande: </a:t>
            </a:r>
          </a:p>
          <a:p>
            <a:endParaRPr lang="sv-SE" sz="2000" dirty="0">
              <a:solidFill>
                <a:schemeClr val="bg1"/>
              </a:solidFill>
            </a:endParaRPr>
          </a:p>
          <a:p>
            <a:pPr marL="457200" indent="-457200">
              <a:buAutoNum type="alphaLcParenR"/>
            </a:pPr>
            <a:r>
              <a:rPr lang="sv-SE" sz="2000" dirty="0">
                <a:solidFill>
                  <a:schemeClr val="bg1"/>
                </a:solidFill>
              </a:rPr>
              <a:t>Kollisionsvarningsljus. </a:t>
            </a:r>
          </a:p>
          <a:p>
            <a:r>
              <a:rPr lang="sv-SE" sz="2000" dirty="0">
                <a:solidFill>
                  <a:schemeClr val="bg1"/>
                </a:solidFill>
              </a:rPr>
              <a:t>b) Navigationsljus/positionsljus. </a:t>
            </a:r>
          </a:p>
          <a:p>
            <a:r>
              <a:rPr lang="sv-SE" sz="2000" dirty="0">
                <a:solidFill>
                  <a:schemeClr val="bg1"/>
                </a:solidFill>
              </a:rPr>
              <a:t>c) En landningsstrålkastare. </a:t>
            </a:r>
          </a:p>
          <a:p>
            <a:r>
              <a:rPr lang="sv-SE" sz="2000" dirty="0">
                <a:solidFill>
                  <a:schemeClr val="bg1"/>
                </a:solidFill>
              </a:rPr>
              <a:t>d) Ljus, försörjt av segelflygplanets elektriska system, för tillfredsställande belysning av alla instrument och all utrustning som krävs för att segelflygplanet ska kunna brukas på ett säkert sätt. </a:t>
            </a:r>
          </a:p>
          <a:p>
            <a:r>
              <a:rPr lang="sv-SE" sz="2000" dirty="0">
                <a:solidFill>
                  <a:schemeClr val="bg1"/>
                </a:solidFill>
              </a:rPr>
              <a:t>e) En handlampa för befälhavaren och alla övriga besättningsmedlemmars tjänstgöringsplatser. </a:t>
            </a:r>
          </a:p>
        </p:txBody>
      </p:sp>
    </p:spTree>
    <p:extLst>
      <p:ext uri="{BB962C8B-B14F-4D97-AF65-F5344CB8AC3E}">
        <p14:creationId xmlns:p14="http://schemas.microsoft.com/office/powerpoint/2010/main" val="2489734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AFDBC7-0D1D-45AF-B7FF-C0460C848B13}"/>
              </a:ext>
            </a:extLst>
          </p:cNvPr>
          <p:cNvSpPr/>
          <p:nvPr/>
        </p:nvSpPr>
        <p:spPr>
          <a:xfrm>
            <a:off x="467544" y="620688"/>
            <a:ext cx="8208912" cy="1938992"/>
          </a:xfrm>
          <a:prstGeom prst="rect">
            <a:avLst/>
          </a:prstGeom>
        </p:spPr>
        <p:txBody>
          <a:bodyPr wrap="square">
            <a:spAutoFit/>
          </a:bodyPr>
          <a:lstStyle/>
          <a:p>
            <a:r>
              <a:rPr lang="sv-SE" sz="2000" b="1" dirty="0">
                <a:solidFill>
                  <a:schemeClr val="bg1"/>
                </a:solidFill>
              </a:rPr>
              <a:t>SAO.IDE.115 Extra syrgas </a:t>
            </a:r>
          </a:p>
          <a:p>
            <a:endParaRPr lang="sv-SE" sz="2000" dirty="0">
              <a:solidFill>
                <a:schemeClr val="bg1"/>
              </a:solidFill>
            </a:endParaRPr>
          </a:p>
          <a:p>
            <a:r>
              <a:rPr lang="sv-SE" sz="2000" dirty="0">
                <a:solidFill>
                  <a:schemeClr val="bg1"/>
                </a:solidFill>
              </a:rPr>
              <a:t>Segelflygplan som brukas där det </a:t>
            </a:r>
            <a:r>
              <a:rPr lang="sv-SE" sz="2000" dirty="0">
                <a:solidFill>
                  <a:srgbClr val="FFC000"/>
                </a:solidFill>
              </a:rPr>
              <a:t>krävs syrgastillförsel</a:t>
            </a:r>
            <a:r>
              <a:rPr lang="sv-SE" sz="2000" dirty="0">
                <a:solidFill>
                  <a:schemeClr val="bg1"/>
                </a:solidFill>
              </a:rPr>
              <a:t> i enlighet med punkt SAO.OP.150 ska vara utrustade med ett </a:t>
            </a:r>
            <a:r>
              <a:rPr lang="sv-SE" sz="2000" dirty="0">
                <a:solidFill>
                  <a:srgbClr val="FFC000"/>
                </a:solidFill>
              </a:rPr>
              <a:t>system för lagring och fördelning av syrgas</a:t>
            </a:r>
            <a:r>
              <a:rPr lang="sv-SE" sz="2000" dirty="0">
                <a:solidFill>
                  <a:schemeClr val="bg1"/>
                </a:solidFill>
              </a:rPr>
              <a:t> som kan lagra och fördela den mängd syrgas som krävs. </a:t>
            </a:r>
          </a:p>
        </p:txBody>
      </p:sp>
      <p:sp>
        <p:nvSpPr>
          <p:cNvPr id="3" name="Rektangel 2">
            <a:extLst>
              <a:ext uri="{FF2B5EF4-FFF2-40B4-BE49-F238E27FC236}">
                <a16:creationId xmlns:a16="http://schemas.microsoft.com/office/drawing/2014/main" id="{C73C7637-49EB-4B77-B5E9-49595E312C84}"/>
              </a:ext>
            </a:extLst>
          </p:cNvPr>
          <p:cNvSpPr/>
          <p:nvPr/>
        </p:nvSpPr>
        <p:spPr>
          <a:xfrm>
            <a:off x="431805" y="2780928"/>
            <a:ext cx="8064896" cy="2554545"/>
          </a:xfrm>
          <a:prstGeom prst="rect">
            <a:avLst/>
          </a:prstGeom>
        </p:spPr>
        <p:txBody>
          <a:bodyPr wrap="square">
            <a:spAutoFit/>
          </a:bodyPr>
          <a:lstStyle/>
          <a:p>
            <a:r>
              <a:rPr lang="sv-SE" sz="2000" b="1" dirty="0">
                <a:solidFill>
                  <a:schemeClr val="bg1"/>
                </a:solidFill>
              </a:rPr>
              <a:t>SAO.IDE.120 Livräddnings- och signalutrustning – Flygningar över vatten </a:t>
            </a:r>
          </a:p>
          <a:p>
            <a:endParaRPr lang="sv-SE" sz="2000" dirty="0">
              <a:solidFill>
                <a:schemeClr val="bg1"/>
              </a:solidFill>
            </a:endParaRPr>
          </a:p>
          <a:p>
            <a:r>
              <a:rPr lang="sv-SE" sz="2000" dirty="0">
                <a:solidFill>
                  <a:schemeClr val="bg1"/>
                </a:solidFill>
              </a:rPr>
              <a:t>Befälhavaren för ett </a:t>
            </a:r>
            <a:r>
              <a:rPr lang="sv-SE" sz="2000" dirty="0">
                <a:solidFill>
                  <a:srgbClr val="FFC000"/>
                </a:solidFill>
              </a:rPr>
              <a:t>segelflygplan som brukas över vatten </a:t>
            </a:r>
            <a:r>
              <a:rPr lang="sv-SE" sz="2000" dirty="0">
                <a:solidFill>
                  <a:schemeClr val="bg1"/>
                </a:solidFill>
              </a:rPr>
              <a:t>ska fastställa, innan flygningen påbörjas, riskerna för att personerna i segelflygplanet inte skulle överleva en eventuell nödlandning på vatten. Mot bakgrund av dessa risker ska han eller hon avgöra om det </a:t>
            </a:r>
            <a:r>
              <a:rPr lang="sv-SE" sz="2000" dirty="0">
                <a:solidFill>
                  <a:srgbClr val="FFC000"/>
                </a:solidFill>
              </a:rPr>
              <a:t>finns behov av att medföra livräddnings- och signalutrustning</a:t>
            </a:r>
            <a:r>
              <a:rPr lang="sv-SE" sz="2000" dirty="0">
                <a:solidFill>
                  <a:schemeClr val="bg1"/>
                </a:solidFill>
              </a:rPr>
              <a:t>. </a:t>
            </a:r>
          </a:p>
        </p:txBody>
      </p:sp>
    </p:spTree>
    <p:extLst>
      <p:ext uri="{BB962C8B-B14F-4D97-AF65-F5344CB8AC3E}">
        <p14:creationId xmlns:p14="http://schemas.microsoft.com/office/powerpoint/2010/main" val="197257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D794EA8-685C-422F-9BAB-4DC78BB13C32}"/>
              </a:ext>
            </a:extLst>
          </p:cNvPr>
          <p:cNvPicPr>
            <a:picLocks noChangeAspect="1"/>
          </p:cNvPicPr>
          <p:nvPr/>
        </p:nvPicPr>
        <p:blipFill>
          <a:blip r:embed="rId2"/>
          <a:stretch>
            <a:fillRect/>
          </a:stretch>
        </p:blipFill>
        <p:spPr>
          <a:xfrm>
            <a:off x="539552" y="154800"/>
            <a:ext cx="7754916" cy="2940825"/>
          </a:xfrm>
          <a:prstGeom prst="rect">
            <a:avLst/>
          </a:prstGeom>
        </p:spPr>
      </p:pic>
      <p:pic>
        <p:nvPicPr>
          <p:cNvPr id="3" name="Bildobjekt 2">
            <a:extLst>
              <a:ext uri="{FF2B5EF4-FFF2-40B4-BE49-F238E27FC236}">
                <a16:creationId xmlns:a16="http://schemas.microsoft.com/office/drawing/2014/main" id="{36C9724C-9C08-4FAB-B9A8-8938EBDDFCAD}"/>
              </a:ext>
            </a:extLst>
          </p:cNvPr>
          <p:cNvPicPr>
            <a:picLocks noChangeAspect="1"/>
          </p:cNvPicPr>
          <p:nvPr/>
        </p:nvPicPr>
        <p:blipFill>
          <a:blip r:embed="rId3"/>
          <a:stretch>
            <a:fillRect/>
          </a:stretch>
        </p:blipFill>
        <p:spPr>
          <a:xfrm>
            <a:off x="683568" y="3130467"/>
            <a:ext cx="6939387" cy="3645024"/>
          </a:xfrm>
          <a:prstGeom prst="rect">
            <a:avLst/>
          </a:prstGeom>
        </p:spPr>
      </p:pic>
    </p:spTree>
    <p:extLst>
      <p:ext uri="{BB962C8B-B14F-4D97-AF65-F5344CB8AC3E}">
        <p14:creationId xmlns:p14="http://schemas.microsoft.com/office/powerpoint/2010/main" val="127266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D4D4B50-9904-427E-A98B-E1E8611FE6AA}"/>
              </a:ext>
            </a:extLst>
          </p:cNvPr>
          <p:cNvSpPr/>
          <p:nvPr/>
        </p:nvSpPr>
        <p:spPr>
          <a:xfrm>
            <a:off x="575556" y="836712"/>
            <a:ext cx="7992888" cy="2246769"/>
          </a:xfrm>
          <a:prstGeom prst="rect">
            <a:avLst/>
          </a:prstGeom>
        </p:spPr>
        <p:txBody>
          <a:bodyPr wrap="square">
            <a:spAutoFit/>
          </a:bodyPr>
          <a:lstStyle/>
          <a:p>
            <a:r>
              <a:rPr lang="sv-SE" sz="2000" dirty="0">
                <a:solidFill>
                  <a:prstClr val="white"/>
                </a:solidFill>
              </a:rPr>
              <a:t>9. </a:t>
            </a:r>
            <a:r>
              <a:rPr lang="sv-SE" sz="2000" dirty="0">
                <a:solidFill>
                  <a:srgbClr val="FFC000"/>
                </a:solidFill>
              </a:rPr>
              <a:t>huvudsaklig verksamhetsort: </a:t>
            </a:r>
            <a:r>
              <a:rPr lang="sv-SE" sz="2000" dirty="0">
                <a:solidFill>
                  <a:prstClr val="white"/>
                </a:solidFill>
              </a:rPr>
              <a:t>segelflygplansoperatörens huvudkontor eller säte där de huvudsakliga finansiella funktionerna och den operativa ledningen av den verksamhet som avses i denna förordning utövas. </a:t>
            </a:r>
          </a:p>
          <a:p>
            <a:endParaRPr lang="sv-SE" sz="2000" dirty="0">
              <a:solidFill>
                <a:prstClr val="white"/>
              </a:solidFill>
            </a:endParaRPr>
          </a:p>
          <a:p>
            <a:r>
              <a:rPr lang="sv-SE" sz="2000" dirty="0">
                <a:solidFill>
                  <a:prstClr val="white"/>
                </a:solidFill>
              </a:rPr>
              <a:t>10. </a:t>
            </a:r>
            <a:r>
              <a:rPr lang="sv-SE" sz="2000" dirty="0">
                <a:solidFill>
                  <a:srgbClr val="FFC000"/>
                </a:solidFill>
              </a:rPr>
              <a:t>avtal om leasing utan besättning: </a:t>
            </a:r>
            <a:r>
              <a:rPr lang="sv-SE" sz="2000" dirty="0">
                <a:solidFill>
                  <a:prstClr val="white"/>
                </a:solidFill>
              </a:rPr>
              <a:t>avtal mellan företag enligt vilket ett segelflygplan brukas på inhyrarens ansvar.</a:t>
            </a:r>
            <a:endParaRPr lang="sv-SE" dirty="0"/>
          </a:p>
        </p:txBody>
      </p:sp>
      <p:pic>
        <p:nvPicPr>
          <p:cNvPr id="4" name="Bildobjekt 3" descr="En bild som visar utomhus, himmel, natur, strand&#10;&#10;Automatiskt genererad beskrivning">
            <a:extLst>
              <a:ext uri="{FF2B5EF4-FFF2-40B4-BE49-F238E27FC236}">
                <a16:creationId xmlns:a16="http://schemas.microsoft.com/office/drawing/2014/main" id="{E22B5EC0-1784-469D-AD24-6F11522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555097"/>
            <a:ext cx="5868144" cy="3302903"/>
          </a:xfrm>
          <a:prstGeom prst="rect">
            <a:avLst/>
          </a:prstGeom>
        </p:spPr>
      </p:pic>
    </p:spTree>
    <p:extLst>
      <p:ext uri="{BB962C8B-B14F-4D97-AF65-F5344CB8AC3E}">
        <p14:creationId xmlns:p14="http://schemas.microsoft.com/office/powerpoint/2010/main" val="3841951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5A1BB3D-2353-4982-BBD2-BCEE0A58721F}"/>
              </a:ext>
            </a:extLst>
          </p:cNvPr>
          <p:cNvSpPr/>
          <p:nvPr/>
        </p:nvSpPr>
        <p:spPr>
          <a:xfrm>
            <a:off x="251520" y="908720"/>
            <a:ext cx="8784976" cy="1754326"/>
          </a:xfrm>
          <a:prstGeom prst="rect">
            <a:avLst/>
          </a:prstGeom>
        </p:spPr>
        <p:txBody>
          <a:bodyPr wrap="square">
            <a:spAutoFit/>
          </a:bodyPr>
          <a:lstStyle/>
          <a:p>
            <a:r>
              <a:rPr lang="sv-SE" b="1" dirty="0">
                <a:solidFill>
                  <a:schemeClr val="bg1"/>
                </a:solidFill>
              </a:rPr>
              <a:t>SAO.IDE.125 Livräddnings- och signalutrustning – Svårigheter vid flygräddning</a:t>
            </a:r>
          </a:p>
          <a:p>
            <a:endParaRPr lang="sv-SE" dirty="0">
              <a:solidFill>
                <a:schemeClr val="bg1"/>
              </a:solidFill>
            </a:endParaRPr>
          </a:p>
          <a:p>
            <a:r>
              <a:rPr lang="sv-SE" dirty="0">
                <a:solidFill>
                  <a:schemeClr val="bg1"/>
                </a:solidFill>
              </a:rPr>
              <a:t>Segelflygplan som </a:t>
            </a:r>
            <a:r>
              <a:rPr lang="sv-SE" dirty="0">
                <a:solidFill>
                  <a:srgbClr val="FFC000"/>
                </a:solidFill>
              </a:rPr>
              <a:t>brukas över områden där flygräddning skulle vara särskilt svår </a:t>
            </a:r>
            <a:r>
              <a:rPr lang="sv-SE" dirty="0">
                <a:solidFill>
                  <a:schemeClr val="bg1"/>
                </a:solidFill>
              </a:rPr>
              <a:t>att genomföra ska vara </a:t>
            </a:r>
            <a:r>
              <a:rPr lang="sv-SE" dirty="0">
                <a:solidFill>
                  <a:srgbClr val="FFC000"/>
                </a:solidFill>
              </a:rPr>
              <a:t>utrustade med sådan livräddnings- och signalutrustning </a:t>
            </a:r>
            <a:r>
              <a:rPr lang="sv-SE" dirty="0">
                <a:solidFill>
                  <a:schemeClr val="bg1"/>
                </a:solidFill>
              </a:rPr>
              <a:t>som lämpar sig för det område som ska överflygas. </a:t>
            </a:r>
          </a:p>
        </p:txBody>
      </p:sp>
      <p:pic>
        <p:nvPicPr>
          <p:cNvPr id="3" name="Bildobjekt 2">
            <a:extLst>
              <a:ext uri="{FF2B5EF4-FFF2-40B4-BE49-F238E27FC236}">
                <a16:creationId xmlns:a16="http://schemas.microsoft.com/office/drawing/2014/main" id="{E615AE00-C150-4DDA-900A-5D70747AE92B}"/>
              </a:ext>
            </a:extLst>
          </p:cNvPr>
          <p:cNvPicPr>
            <a:picLocks noChangeAspect="1"/>
          </p:cNvPicPr>
          <p:nvPr/>
        </p:nvPicPr>
        <p:blipFill>
          <a:blip r:embed="rId2"/>
          <a:stretch>
            <a:fillRect/>
          </a:stretch>
        </p:blipFill>
        <p:spPr>
          <a:xfrm>
            <a:off x="1979712" y="2633261"/>
            <a:ext cx="6534596" cy="2573163"/>
          </a:xfrm>
          <a:prstGeom prst="rect">
            <a:avLst/>
          </a:prstGeom>
        </p:spPr>
      </p:pic>
      <p:pic>
        <p:nvPicPr>
          <p:cNvPr id="4" name="Bildobjekt 3">
            <a:extLst>
              <a:ext uri="{FF2B5EF4-FFF2-40B4-BE49-F238E27FC236}">
                <a16:creationId xmlns:a16="http://schemas.microsoft.com/office/drawing/2014/main" id="{3E588D25-1D2D-4A6B-BDDB-FE35C0A5A4DA}"/>
              </a:ext>
            </a:extLst>
          </p:cNvPr>
          <p:cNvPicPr>
            <a:picLocks noChangeAspect="1"/>
          </p:cNvPicPr>
          <p:nvPr/>
        </p:nvPicPr>
        <p:blipFill>
          <a:blip r:embed="rId3"/>
          <a:stretch>
            <a:fillRect/>
          </a:stretch>
        </p:blipFill>
        <p:spPr>
          <a:xfrm>
            <a:off x="2267744" y="5166293"/>
            <a:ext cx="6770316" cy="1635474"/>
          </a:xfrm>
          <a:prstGeom prst="rect">
            <a:avLst/>
          </a:prstGeom>
        </p:spPr>
      </p:pic>
    </p:spTree>
    <p:extLst>
      <p:ext uri="{BB962C8B-B14F-4D97-AF65-F5344CB8AC3E}">
        <p14:creationId xmlns:p14="http://schemas.microsoft.com/office/powerpoint/2010/main" val="2207031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1047F1A-A814-4982-A001-93EF79573336}"/>
              </a:ext>
            </a:extLst>
          </p:cNvPr>
          <p:cNvSpPr/>
          <p:nvPr/>
        </p:nvSpPr>
        <p:spPr>
          <a:xfrm>
            <a:off x="431540" y="620688"/>
            <a:ext cx="8280920" cy="3170099"/>
          </a:xfrm>
          <a:prstGeom prst="rect">
            <a:avLst/>
          </a:prstGeom>
        </p:spPr>
        <p:txBody>
          <a:bodyPr wrap="square">
            <a:spAutoFit/>
          </a:bodyPr>
          <a:lstStyle/>
          <a:p>
            <a:r>
              <a:rPr lang="sv-SE" sz="2000" b="1" dirty="0">
                <a:solidFill>
                  <a:schemeClr val="bg1"/>
                </a:solidFill>
              </a:rPr>
              <a:t>SAO.IDE.130 Radiokommunikationsutrustning </a:t>
            </a:r>
          </a:p>
          <a:p>
            <a:endParaRPr lang="sv-SE" sz="2000" dirty="0">
              <a:solidFill>
                <a:schemeClr val="bg1"/>
              </a:solidFill>
            </a:endParaRPr>
          </a:p>
          <a:p>
            <a:r>
              <a:rPr lang="sv-SE" sz="2000" dirty="0">
                <a:solidFill>
                  <a:schemeClr val="bg1"/>
                </a:solidFill>
              </a:rPr>
              <a:t>Segelflygplan </a:t>
            </a:r>
            <a:r>
              <a:rPr lang="sv-SE" sz="2000" dirty="0">
                <a:solidFill>
                  <a:srgbClr val="FFC000"/>
                </a:solidFill>
              </a:rPr>
              <a:t>ska ha radiokommunikationsutrustning </a:t>
            </a:r>
            <a:r>
              <a:rPr lang="sv-SE" sz="2000" dirty="0">
                <a:solidFill>
                  <a:schemeClr val="bg1"/>
                </a:solidFill>
              </a:rPr>
              <a:t>för att möjliggöra den kommunikation som krävs i enlighet med …</a:t>
            </a:r>
          </a:p>
          <a:p>
            <a:endParaRPr lang="sv-SE" sz="2000" dirty="0">
              <a:solidFill>
                <a:schemeClr val="bg1"/>
              </a:solidFill>
            </a:endParaRPr>
          </a:p>
          <a:p>
            <a:r>
              <a:rPr lang="sv-SE" sz="2000" b="1" dirty="0">
                <a:solidFill>
                  <a:schemeClr val="bg1"/>
                </a:solidFill>
              </a:rPr>
              <a:t>SAO.IDE.135 Transponder </a:t>
            </a:r>
          </a:p>
          <a:p>
            <a:endParaRPr lang="sv-SE" sz="2000" dirty="0">
              <a:solidFill>
                <a:schemeClr val="bg1"/>
              </a:solidFill>
            </a:endParaRPr>
          </a:p>
          <a:p>
            <a:r>
              <a:rPr lang="sv-SE" sz="2000" dirty="0">
                <a:solidFill>
                  <a:schemeClr val="bg1"/>
                </a:solidFill>
              </a:rPr>
              <a:t>Segelflygplan </a:t>
            </a:r>
            <a:r>
              <a:rPr lang="sv-SE" sz="2000" dirty="0">
                <a:solidFill>
                  <a:srgbClr val="FFC000"/>
                </a:solidFill>
              </a:rPr>
              <a:t>ska ha en SSR-transponder med alla funktioner </a:t>
            </a:r>
            <a:r>
              <a:rPr lang="sv-SE" sz="2000" dirty="0">
                <a:solidFill>
                  <a:schemeClr val="bg1"/>
                </a:solidFill>
              </a:rPr>
              <a:t>som krävs </a:t>
            </a:r>
            <a:r>
              <a:rPr lang="sv-SE" sz="2000" dirty="0">
                <a:solidFill>
                  <a:srgbClr val="FFC000"/>
                </a:solidFill>
              </a:rPr>
              <a:t>i enlighet med punkt SERA.6005 b i bilagan</a:t>
            </a:r>
            <a:r>
              <a:rPr lang="sv-SE" sz="2000" dirty="0">
                <a:solidFill>
                  <a:schemeClr val="bg1"/>
                </a:solidFill>
              </a:rPr>
              <a:t> till genomförandeförordning (EU) nr 923/2012 …</a:t>
            </a:r>
          </a:p>
        </p:txBody>
      </p:sp>
    </p:spTree>
    <p:extLst>
      <p:ext uri="{BB962C8B-B14F-4D97-AF65-F5344CB8AC3E}">
        <p14:creationId xmlns:p14="http://schemas.microsoft.com/office/powerpoint/2010/main" val="2351295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DCA33A7-973B-4AD4-BA18-71E8E0297AC2}"/>
              </a:ext>
            </a:extLst>
          </p:cNvPr>
          <p:cNvPicPr>
            <a:picLocks noChangeAspect="1"/>
          </p:cNvPicPr>
          <p:nvPr/>
        </p:nvPicPr>
        <p:blipFill>
          <a:blip r:embed="rId2"/>
          <a:stretch>
            <a:fillRect/>
          </a:stretch>
        </p:blipFill>
        <p:spPr>
          <a:xfrm>
            <a:off x="466841" y="1052736"/>
            <a:ext cx="8210317" cy="2232248"/>
          </a:xfrm>
          <a:prstGeom prst="rect">
            <a:avLst/>
          </a:prstGeom>
        </p:spPr>
      </p:pic>
    </p:spTree>
    <p:extLst>
      <p:ext uri="{BB962C8B-B14F-4D97-AF65-F5344CB8AC3E}">
        <p14:creationId xmlns:p14="http://schemas.microsoft.com/office/powerpoint/2010/main" val="2264117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F4C4843-0B70-4F28-B20A-540887E0AEC8}"/>
              </a:ext>
            </a:extLst>
          </p:cNvPr>
          <p:cNvSpPr/>
          <p:nvPr/>
        </p:nvSpPr>
        <p:spPr>
          <a:xfrm>
            <a:off x="3707904" y="260648"/>
            <a:ext cx="1911614" cy="646331"/>
          </a:xfrm>
          <a:prstGeom prst="rect">
            <a:avLst/>
          </a:prstGeom>
        </p:spPr>
        <p:txBody>
          <a:bodyPr wrap="none">
            <a:spAutoFit/>
          </a:bodyPr>
          <a:lstStyle/>
          <a:p>
            <a:r>
              <a:rPr lang="sv-SE" b="1" dirty="0">
                <a:solidFill>
                  <a:schemeClr val="bg1"/>
                </a:solidFill>
              </a:rPr>
              <a:t>KAPITEL DEC </a:t>
            </a:r>
          </a:p>
          <a:p>
            <a:r>
              <a:rPr lang="sv-SE" b="1" dirty="0">
                <a:solidFill>
                  <a:schemeClr val="bg1"/>
                </a:solidFill>
              </a:rPr>
              <a:t>DEKLARATION </a:t>
            </a:r>
          </a:p>
        </p:txBody>
      </p:sp>
      <p:sp>
        <p:nvSpPr>
          <p:cNvPr id="3" name="Rektangel 2">
            <a:extLst>
              <a:ext uri="{FF2B5EF4-FFF2-40B4-BE49-F238E27FC236}">
                <a16:creationId xmlns:a16="http://schemas.microsoft.com/office/drawing/2014/main" id="{26051805-EEB6-4C44-BAEC-BE485CDE3A52}"/>
              </a:ext>
            </a:extLst>
          </p:cNvPr>
          <p:cNvSpPr/>
          <p:nvPr/>
        </p:nvSpPr>
        <p:spPr>
          <a:xfrm>
            <a:off x="395536" y="980728"/>
            <a:ext cx="8352928" cy="4555093"/>
          </a:xfrm>
          <a:prstGeom prst="rect">
            <a:avLst/>
          </a:prstGeom>
        </p:spPr>
        <p:txBody>
          <a:bodyPr wrap="square">
            <a:spAutoFit/>
          </a:bodyPr>
          <a:lstStyle/>
          <a:p>
            <a:r>
              <a:rPr lang="sv-SE" sz="2000" b="1" dirty="0">
                <a:solidFill>
                  <a:schemeClr val="bg1"/>
                </a:solidFill>
              </a:rPr>
              <a:t>SAO.DEC.100 Deklaration </a:t>
            </a:r>
          </a:p>
          <a:p>
            <a:endParaRPr lang="sv-SE" dirty="0">
              <a:solidFill>
                <a:schemeClr val="bg1"/>
              </a:solidFill>
            </a:endParaRPr>
          </a:p>
          <a:p>
            <a:r>
              <a:rPr lang="sv-SE" dirty="0">
                <a:solidFill>
                  <a:schemeClr val="bg1"/>
                </a:solidFill>
              </a:rPr>
              <a:t>a) I den deklaration från operatören …</a:t>
            </a:r>
          </a:p>
          <a:p>
            <a:r>
              <a:rPr lang="sv-SE" dirty="0">
                <a:solidFill>
                  <a:schemeClr val="bg1"/>
                </a:solidFill>
              </a:rPr>
              <a:t>b) Operatören ska ta med samtliga följande uppgifter i deklarationen: </a:t>
            </a:r>
          </a:p>
          <a:p>
            <a:pPr marL="1257300" lvl="2" indent="-342900">
              <a:buAutoNum type="arabicParenR"/>
            </a:pPr>
            <a:r>
              <a:rPr lang="sv-SE" dirty="0">
                <a:solidFill>
                  <a:schemeClr val="bg1"/>
                </a:solidFill>
              </a:rPr>
              <a:t>Operatörens namn. </a:t>
            </a:r>
          </a:p>
          <a:p>
            <a:r>
              <a:rPr lang="sv-SE" dirty="0">
                <a:solidFill>
                  <a:schemeClr val="bg1"/>
                </a:solidFill>
              </a:rPr>
              <a:t>	2) Den plats där operatören har sin huvudsakliga verksamhetsort. </a:t>
            </a:r>
          </a:p>
          <a:p>
            <a:r>
              <a:rPr lang="sv-SE" dirty="0">
                <a:solidFill>
                  <a:schemeClr val="bg1"/>
                </a:solidFill>
              </a:rPr>
              <a:t>	3) Operatörens kontaktuppgifter. </a:t>
            </a:r>
          </a:p>
          <a:p>
            <a:r>
              <a:rPr lang="sv-SE" dirty="0">
                <a:solidFill>
                  <a:schemeClr val="bg1"/>
                </a:solidFill>
              </a:rPr>
              <a:t>	4) Startdatum för verksamheten och, i förekommande fall, det datum då 	ändringen av en befintlig deklaration får verkan. </a:t>
            </a:r>
          </a:p>
          <a:p>
            <a:r>
              <a:rPr lang="sv-SE" dirty="0">
                <a:solidFill>
                  <a:schemeClr val="bg1"/>
                </a:solidFill>
              </a:rPr>
              <a:t>	5) För alla segelflygplan som används för den kommersiella trafiken: 	typ av segelflygplan, registrering, huvudbas, typ av verksamhet och organisation som svarar för fortsatt luftvärdighet. </a:t>
            </a:r>
          </a:p>
          <a:p>
            <a:r>
              <a:rPr lang="sv-SE" dirty="0">
                <a:solidFill>
                  <a:schemeClr val="bg1"/>
                </a:solidFill>
              </a:rPr>
              <a:t>c) Operatören ska, vid utförandet av deklarationen, till den behöriga myndigheten överlämna ..</a:t>
            </a:r>
          </a:p>
          <a:p>
            <a:r>
              <a:rPr lang="sv-SE" dirty="0">
                <a:solidFill>
                  <a:schemeClr val="bg1"/>
                </a:solidFill>
              </a:rPr>
              <a:t>d) Operatören ska använda formuläret i tillägget till denna bilaga för att lämna deklarationen. </a:t>
            </a:r>
          </a:p>
        </p:txBody>
      </p:sp>
    </p:spTree>
    <p:extLst>
      <p:ext uri="{BB962C8B-B14F-4D97-AF65-F5344CB8AC3E}">
        <p14:creationId xmlns:p14="http://schemas.microsoft.com/office/powerpoint/2010/main" val="3046948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8460065-DC74-4C0E-9EB4-25A44C60C2D6}"/>
              </a:ext>
            </a:extLst>
          </p:cNvPr>
          <p:cNvPicPr>
            <a:picLocks noChangeAspect="1"/>
          </p:cNvPicPr>
          <p:nvPr/>
        </p:nvPicPr>
        <p:blipFill>
          <a:blip r:embed="rId2"/>
          <a:stretch>
            <a:fillRect/>
          </a:stretch>
        </p:blipFill>
        <p:spPr>
          <a:xfrm>
            <a:off x="395536" y="1268760"/>
            <a:ext cx="7954386" cy="2448272"/>
          </a:xfrm>
          <a:prstGeom prst="rect">
            <a:avLst/>
          </a:prstGeom>
        </p:spPr>
      </p:pic>
    </p:spTree>
    <p:extLst>
      <p:ext uri="{BB962C8B-B14F-4D97-AF65-F5344CB8AC3E}">
        <p14:creationId xmlns:p14="http://schemas.microsoft.com/office/powerpoint/2010/main" val="282483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693685-84C3-41C5-BDD8-7225995CA982}"/>
              </a:ext>
            </a:extLst>
          </p:cNvPr>
          <p:cNvSpPr/>
          <p:nvPr/>
        </p:nvSpPr>
        <p:spPr>
          <a:xfrm>
            <a:off x="467544" y="404664"/>
            <a:ext cx="8208912" cy="3170099"/>
          </a:xfrm>
          <a:prstGeom prst="rect">
            <a:avLst/>
          </a:prstGeom>
        </p:spPr>
        <p:txBody>
          <a:bodyPr wrap="square">
            <a:spAutoFit/>
          </a:bodyPr>
          <a:lstStyle/>
          <a:p>
            <a:r>
              <a:rPr lang="sv-SE" sz="2000" b="1" dirty="0">
                <a:solidFill>
                  <a:schemeClr val="bg1"/>
                </a:solidFill>
              </a:rPr>
              <a:t>SAO.DEC.105 Ändringar av deklarationen och upphörande av kommersiell trafik </a:t>
            </a:r>
          </a:p>
          <a:p>
            <a:endParaRPr lang="sv-SE" sz="2000" dirty="0">
              <a:solidFill>
                <a:schemeClr val="bg1"/>
              </a:solidFill>
            </a:endParaRPr>
          </a:p>
          <a:p>
            <a:pPr marL="457200" indent="-457200">
              <a:buAutoNum type="alphaLcParenR"/>
            </a:pPr>
            <a:r>
              <a:rPr lang="sv-SE" sz="2000" dirty="0">
                <a:solidFill>
                  <a:schemeClr val="bg1"/>
                </a:solidFill>
              </a:rPr>
              <a:t>Operatören ska utan dröjsmål underrätta den behöriga myndigheten om eventuella ändringar av omständigheter som påverkar dess efterlevnad …</a:t>
            </a:r>
          </a:p>
          <a:p>
            <a:endParaRPr lang="sv-SE" sz="2000" dirty="0">
              <a:solidFill>
                <a:schemeClr val="bg1"/>
              </a:solidFill>
            </a:endParaRPr>
          </a:p>
          <a:p>
            <a:r>
              <a:rPr lang="sv-SE" sz="2000" dirty="0">
                <a:solidFill>
                  <a:schemeClr val="bg1"/>
                </a:solidFill>
              </a:rPr>
              <a:t> b) Operatören ska utan dröjsmål underrätta den behöriga myndigheten när operatören inte längre bedriver kommersiell trafik med segelflygplan. </a:t>
            </a:r>
          </a:p>
        </p:txBody>
      </p:sp>
      <p:pic>
        <p:nvPicPr>
          <p:cNvPr id="3" name="Bildobjekt 2">
            <a:extLst>
              <a:ext uri="{FF2B5EF4-FFF2-40B4-BE49-F238E27FC236}">
                <a16:creationId xmlns:a16="http://schemas.microsoft.com/office/drawing/2014/main" id="{ADA68EBB-2CA5-486A-8ABB-1D7A124D0578}"/>
              </a:ext>
            </a:extLst>
          </p:cNvPr>
          <p:cNvPicPr>
            <a:picLocks noChangeAspect="1"/>
          </p:cNvPicPr>
          <p:nvPr/>
        </p:nvPicPr>
        <p:blipFill>
          <a:blip r:embed="rId2"/>
          <a:stretch>
            <a:fillRect/>
          </a:stretch>
        </p:blipFill>
        <p:spPr>
          <a:xfrm>
            <a:off x="1907704" y="3717032"/>
            <a:ext cx="7086600" cy="1771650"/>
          </a:xfrm>
          <a:prstGeom prst="rect">
            <a:avLst/>
          </a:prstGeom>
        </p:spPr>
      </p:pic>
    </p:spTree>
    <p:extLst>
      <p:ext uri="{BB962C8B-B14F-4D97-AF65-F5344CB8AC3E}">
        <p14:creationId xmlns:p14="http://schemas.microsoft.com/office/powerpoint/2010/main" val="717114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CD36C4D-D29B-4836-9AAB-E0C4F380329E}"/>
              </a:ext>
            </a:extLst>
          </p:cNvPr>
          <p:cNvPicPr>
            <a:picLocks noChangeAspect="1"/>
          </p:cNvPicPr>
          <p:nvPr/>
        </p:nvPicPr>
        <p:blipFill>
          <a:blip r:embed="rId2"/>
          <a:stretch>
            <a:fillRect/>
          </a:stretch>
        </p:blipFill>
        <p:spPr>
          <a:xfrm>
            <a:off x="611560" y="260648"/>
            <a:ext cx="7920880" cy="5212450"/>
          </a:xfrm>
          <a:prstGeom prst="rect">
            <a:avLst/>
          </a:prstGeom>
        </p:spPr>
      </p:pic>
    </p:spTree>
    <p:extLst>
      <p:ext uri="{BB962C8B-B14F-4D97-AF65-F5344CB8AC3E}">
        <p14:creationId xmlns:p14="http://schemas.microsoft.com/office/powerpoint/2010/main" val="1393681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DFC15E-8095-4112-85E7-36381B98BEFA}"/>
              </a:ext>
            </a:extLst>
          </p:cNvPr>
          <p:cNvPicPr>
            <a:picLocks noChangeAspect="1"/>
          </p:cNvPicPr>
          <p:nvPr/>
        </p:nvPicPr>
        <p:blipFill>
          <a:blip r:embed="rId2"/>
          <a:stretch>
            <a:fillRect/>
          </a:stretch>
        </p:blipFill>
        <p:spPr>
          <a:xfrm>
            <a:off x="4295350" y="20079"/>
            <a:ext cx="4834328" cy="6858000"/>
          </a:xfrm>
          <a:prstGeom prst="rect">
            <a:avLst/>
          </a:prstGeom>
        </p:spPr>
      </p:pic>
      <p:sp>
        <p:nvSpPr>
          <p:cNvPr id="3" name="textruta 2">
            <a:extLst>
              <a:ext uri="{FF2B5EF4-FFF2-40B4-BE49-F238E27FC236}">
                <a16:creationId xmlns:a16="http://schemas.microsoft.com/office/drawing/2014/main" id="{B2D3703A-986D-441E-B7EE-BBDBD09DDE97}"/>
              </a:ext>
            </a:extLst>
          </p:cNvPr>
          <p:cNvSpPr txBox="1"/>
          <p:nvPr/>
        </p:nvSpPr>
        <p:spPr>
          <a:xfrm>
            <a:off x="827584" y="2204864"/>
            <a:ext cx="3096344" cy="1477328"/>
          </a:xfrm>
          <a:prstGeom prst="rect">
            <a:avLst/>
          </a:prstGeom>
          <a:noFill/>
        </p:spPr>
        <p:txBody>
          <a:bodyPr wrap="square" rtlCol="0">
            <a:spAutoFit/>
          </a:bodyPr>
          <a:lstStyle/>
          <a:p>
            <a:r>
              <a:rPr lang="sv-SE" dirty="0">
                <a:solidFill>
                  <a:schemeClr val="bg1"/>
                </a:solidFill>
              </a:rPr>
              <a:t>Läs mer i </a:t>
            </a:r>
          </a:p>
          <a:p>
            <a:endParaRPr lang="sv-SE" dirty="0">
              <a:solidFill>
                <a:schemeClr val="bg1"/>
              </a:solidFill>
            </a:endParaRPr>
          </a:p>
          <a:p>
            <a:r>
              <a:rPr lang="en-US" b="1" dirty="0">
                <a:solidFill>
                  <a:schemeClr val="bg1"/>
                </a:solidFill>
              </a:rPr>
              <a:t>Sailplane Rule Book – Easy Access Rules</a:t>
            </a:r>
          </a:p>
          <a:p>
            <a:endParaRPr lang="sv-SE" dirty="0">
              <a:solidFill>
                <a:schemeClr val="bg1"/>
              </a:solidFill>
            </a:endParaRPr>
          </a:p>
        </p:txBody>
      </p:sp>
      <p:sp>
        <p:nvSpPr>
          <p:cNvPr id="4" name="Rektangel 3">
            <a:extLst>
              <a:ext uri="{FF2B5EF4-FFF2-40B4-BE49-F238E27FC236}">
                <a16:creationId xmlns:a16="http://schemas.microsoft.com/office/drawing/2014/main" id="{3D672A5F-602B-47D3-9CFA-AC0775D7336E}"/>
              </a:ext>
            </a:extLst>
          </p:cNvPr>
          <p:cNvSpPr/>
          <p:nvPr/>
        </p:nvSpPr>
        <p:spPr>
          <a:xfrm>
            <a:off x="611560" y="3933056"/>
            <a:ext cx="3096344" cy="369332"/>
          </a:xfrm>
          <a:prstGeom prst="rect">
            <a:avLst/>
          </a:prstGeom>
        </p:spPr>
        <p:txBody>
          <a:bodyPr wrap="square">
            <a:spAutoFit/>
          </a:bodyPr>
          <a:lstStyle/>
          <a:p>
            <a:r>
              <a:rPr lang="sv-SE" dirty="0">
                <a:solidFill>
                  <a:schemeClr val="bg1"/>
                </a:solidFill>
              </a:rPr>
              <a:t>https://www.easa.europa.eu/</a:t>
            </a:r>
          </a:p>
        </p:txBody>
      </p:sp>
    </p:spTree>
    <p:extLst>
      <p:ext uri="{BB962C8B-B14F-4D97-AF65-F5344CB8AC3E}">
        <p14:creationId xmlns:p14="http://schemas.microsoft.com/office/powerpoint/2010/main" val="207137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AF7C2C3-6497-4B65-B5A0-CC5FEFB77C78}"/>
              </a:ext>
            </a:extLst>
          </p:cNvPr>
          <p:cNvSpPr/>
          <p:nvPr/>
        </p:nvSpPr>
        <p:spPr>
          <a:xfrm>
            <a:off x="503548" y="548680"/>
            <a:ext cx="8136904" cy="1938992"/>
          </a:xfrm>
          <a:prstGeom prst="rect">
            <a:avLst/>
          </a:prstGeom>
        </p:spPr>
        <p:txBody>
          <a:bodyPr wrap="square">
            <a:spAutoFit/>
          </a:bodyPr>
          <a:lstStyle/>
          <a:p>
            <a:pPr algn="ctr"/>
            <a:r>
              <a:rPr lang="sv-SE" sz="2000" b="1" dirty="0">
                <a:solidFill>
                  <a:schemeClr val="bg1"/>
                </a:solidFill>
              </a:rPr>
              <a:t>Artikel 3 </a:t>
            </a:r>
          </a:p>
          <a:p>
            <a:pPr algn="ctr"/>
            <a:r>
              <a:rPr lang="sv-SE" sz="2000" b="1" dirty="0">
                <a:solidFill>
                  <a:schemeClr val="bg1"/>
                </a:solidFill>
              </a:rPr>
              <a:t>Flygdrift</a:t>
            </a:r>
          </a:p>
          <a:p>
            <a:pPr algn="ctr"/>
            <a:r>
              <a:rPr lang="sv-SE" sz="2000" dirty="0">
                <a:solidFill>
                  <a:srgbClr val="92D050"/>
                </a:solidFill>
              </a:rPr>
              <a:t>Air operations</a:t>
            </a:r>
          </a:p>
          <a:p>
            <a:endParaRPr lang="sv-SE" sz="2000" dirty="0">
              <a:solidFill>
                <a:schemeClr val="bg1"/>
              </a:solidFill>
            </a:endParaRPr>
          </a:p>
          <a:p>
            <a:r>
              <a:rPr lang="sv-SE" sz="2000" dirty="0">
                <a:solidFill>
                  <a:schemeClr val="bg1"/>
                </a:solidFill>
              </a:rPr>
              <a:t>1. Operatörer av segelflygplan ska bruka segelflygplanen i enlighet med kraven i bilaga II. (DEL-SAO)</a:t>
            </a:r>
          </a:p>
        </p:txBody>
      </p:sp>
      <p:sp>
        <p:nvSpPr>
          <p:cNvPr id="3" name="Rektangel 2">
            <a:extLst>
              <a:ext uri="{FF2B5EF4-FFF2-40B4-BE49-F238E27FC236}">
                <a16:creationId xmlns:a16="http://schemas.microsoft.com/office/drawing/2014/main" id="{0BCBE700-133E-4B6B-85B1-F30D5CC1E81A}"/>
              </a:ext>
            </a:extLst>
          </p:cNvPr>
          <p:cNvSpPr/>
          <p:nvPr/>
        </p:nvSpPr>
        <p:spPr>
          <a:xfrm>
            <a:off x="534396" y="3140968"/>
            <a:ext cx="8028892" cy="1631216"/>
          </a:xfrm>
          <a:prstGeom prst="rect">
            <a:avLst/>
          </a:prstGeom>
        </p:spPr>
        <p:txBody>
          <a:bodyPr wrap="square">
            <a:spAutoFit/>
          </a:bodyPr>
          <a:lstStyle/>
          <a:p>
            <a:r>
              <a:rPr lang="sv-SE" sz="2000" dirty="0">
                <a:solidFill>
                  <a:schemeClr val="bg1"/>
                </a:solidFill>
              </a:rPr>
              <a:t>2. I enlighet med artikel 30.1 a i förordning (EU) 2018/1139* får operatörer av segelflygplan bedriva kommersiell trafik först efter att de för den behöriga myndigheten har </a:t>
            </a:r>
            <a:r>
              <a:rPr lang="sv-SE" sz="2000" u="sng" dirty="0">
                <a:solidFill>
                  <a:srgbClr val="FFC000"/>
                </a:solidFill>
              </a:rPr>
              <a:t>deklarerat sin förmåga </a:t>
            </a:r>
            <a:r>
              <a:rPr lang="sv-SE" sz="2000" dirty="0">
                <a:solidFill>
                  <a:schemeClr val="bg1"/>
                </a:solidFill>
              </a:rPr>
              <a:t>och sina möjligheter att fullgöra de skyldigheter som sammanhänger med segelflygverksamheten.</a:t>
            </a:r>
          </a:p>
        </p:txBody>
      </p:sp>
      <p:sp>
        <p:nvSpPr>
          <p:cNvPr id="4" name="textruta 3">
            <a:extLst>
              <a:ext uri="{FF2B5EF4-FFF2-40B4-BE49-F238E27FC236}">
                <a16:creationId xmlns:a16="http://schemas.microsoft.com/office/drawing/2014/main" id="{9D19D19E-CC51-431F-8B57-0E159E426CE4}"/>
              </a:ext>
            </a:extLst>
          </p:cNvPr>
          <p:cNvSpPr txBox="1"/>
          <p:nvPr/>
        </p:nvSpPr>
        <p:spPr>
          <a:xfrm>
            <a:off x="6012160" y="6237312"/>
            <a:ext cx="2274982" cy="369332"/>
          </a:xfrm>
          <a:prstGeom prst="rect">
            <a:avLst/>
          </a:prstGeom>
          <a:noFill/>
        </p:spPr>
        <p:txBody>
          <a:bodyPr wrap="none" rtlCol="0">
            <a:spAutoFit/>
          </a:bodyPr>
          <a:lstStyle/>
          <a:p>
            <a:r>
              <a:rPr lang="sv-SE" dirty="0">
                <a:solidFill>
                  <a:schemeClr val="bg1"/>
                </a:solidFill>
              </a:rPr>
              <a:t>* Grundförordningen</a:t>
            </a:r>
          </a:p>
        </p:txBody>
      </p:sp>
    </p:spTree>
    <p:extLst>
      <p:ext uri="{BB962C8B-B14F-4D97-AF65-F5344CB8AC3E}">
        <p14:creationId xmlns:p14="http://schemas.microsoft.com/office/powerpoint/2010/main" val="187709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35314B4-2705-4772-949D-AB26DA9E6C1A}"/>
              </a:ext>
            </a:extLst>
          </p:cNvPr>
          <p:cNvSpPr/>
          <p:nvPr/>
        </p:nvSpPr>
        <p:spPr>
          <a:xfrm>
            <a:off x="395536" y="404664"/>
            <a:ext cx="8136904" cy="3693319"/>
          </a:xfrm>
          <a:prstGeom prst="rect">
            <a:avLst/>
          </a:prstGeom>
        </p:spPr>
        <p:txBody>
          <a:bodyPr wrap="square">
            <a:spAutoFit/>
          </a:bodyPr>
          <a:lstStyle/>
          <a:p>
            <a:r>
              <a:rPr lang="sv-SE" i="1" dirty="0">
                <a:solidFill>
                  <a:schemeClr val="bg1"/>
                </a:solidFill>
              </a:rPr>
              <a:t>Första stycket ska inte gälla följande verksamheter med segelflygplan: </a:t>
            </a:r>
          </a:p>
          <a:p>
            <a:endParaRPr lang="sv-SE" dirty="0">
              <a:solidFill>
                <a:schemeClr val="bg1"/>
              </a:solidFill>
            </a:endParaRPr>
          </a:p>
          <a:p>
            <a:pPr marL="342900" indent="-342900">
              <a:buAutoNum type="alphaLcParenR"/>
            </a:pPr>
            <a:r>
              <a:rPr lang="sv-SE" dirty="0">
                <a:solidFill>
                  <a:srgbClr val="FFC000"/>
                </a:solidFill>
              </a:rPr>
              <a:t>Samfinansierad trafik</a:t>
            </a:r>
            <a:r>
              <a:rPr lang="sv-SE" dirty="0">
                <a:solidFill>
                  <a:schemeClr val="bg1"/>
                </a:solidFill>
              </a:rPr>
              <a:t>,</a:t>
            </a:r>
            <a:r>
              <a:rPr lang="sv-SE" dirty="0">
                <a:solidFill>
                  <a:srgbClr val="92D050"/>
                </a:solidFill>
              </a:rPr>
              <a:t>(cost-shared operations)</a:t>
            </a:r>
            <a:r>
              <a:rPr lang="sv-SE" dirty="0">
                <a:solidFill>
                  <a:schemeClr val="bg1"/>
                </a:solidFill>
              </a:rPr>
              <a:t> förutsatt att de direkta kostnaderna för flygningen med segelflygplanet och en proportionell andel av de årliga kostnaderna för förvaring, försäkring och underhåll av segelflygplanet delas av personerna ombord. </a:t>
            </a:r>
          </a:p>
          <a:p>
            <a:endParaRPr lang="sv-SE" dirty="0">
              <a:solidFill>
                <a:schemeClr val="bg1"/>
              </a:solidFill>
            </a:endParaRPr>
          </a:p>
          <a:p>
            <a:r>
              <a:rPr lang="sv-SE" dirty="0">
                <a:solidFill>
                  <a:schemeClr val="bg1"/>
                </a:solidFill>
              </a:rPr>
              <a:t>b) </a:t>
            </a:r>
            <a:r>
              <a:rPr lang="sv-SE" dirty="0">
                <a:solidFill>
                  <a:srgbClr val="FFC000"/>
                </a:solidFill>
              </a:rPr>
              <a:t>Tävlingsflygningar eller flyguppvisningar</a:t>
            </a:r>
            <a:r>
              <a:rPr lang="sv-SE" dirty="0">
                <a:solidFill>
                  <a:schemeClr val="bg1"/>
                </a:solidFill>
              </a:rPr>
              <a:t>, förutsatt att ersättning eller någon annan form av gottgörelse för sådana flygningar begränsas till kompensation för de direkta kostnaderna för flygningen med segelflygplanet och en proportionell andel av de årliga kostnaderna för förvaring, försäkring och underhåll av segelflygplanet, och att eventuella priser som vinns inte överskrider det värde som anges av den behöriga myndigheten.</a:t>
            </a:r>
          </a:p>
        </p:txBody>
      </p:sp>
      <p:pic>
        <p:nvPicPr>
          <p:cNvPr id="3" name="Bildobjekt 2">
            <a:extLst>
              <a:ext uri="{FF2B5EF4-FFF2-40B4-BE49-F238E27FC236}">
                <a16:creationId xmlns:a16="http://schemas.microsoft.com/office/drawing/2014/main" id="{6E52F482-1741-4A85-B996-59AACB9B4F59}"/>
              </a:ext>
            </a:extLst>
          </p:cNvPr>
          <p:cNvPicPr>
            <a:picLocks noChangeAspect="1"/>
          </p:cNvPicPr>
          <p:nvPr/>
        </p:nvPicPr>
        <p:blipFill>
          <a:blip r:embed="rId2"/>
          <a:stretch>
            <a:fillRect/>
          </a:stretch>
        </p:blipFill>
        <p:spPr>
          <a:xfrm>
            <a:off x="5148064" y="4169142"/>
            <a:ext cx="3990802" cy="2653256"/>
          </a:xfrm>
          <a:prstGeom prst="rect">
            <a:avLst/>
          </a:prstGeom>
        </p:spPr>
      </p:pic>
    </p:spTree>
    <p:extLst>
      <p:ext uri="{BB962C8B-B14F-4D97-AF65-F5344CB8AC3E}">
        <p14:creationId xmlns:p14="http://schemas.microsoft.com/office/powerpoint/2010/main" val="420780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EF88CE8-757C-4A97-A6F5-F7EC081E6ED3}"/>
              </a:ext>
            </a:extLst>
          </p:cNvPr>
          <p:cNvPicPr>
            <a:picLocks noChangeAspect="1"/>
          </p:cNvPicPr>
          <p:nvPr/>
        </p:nvPicPr>
        <p:blipFill>
          <a:blip r:embed="rId2"/>
          <a:stretch>
            <a:fillRect/>
          </a:stretch>
        </p:blipFill>
        <p:spPr>
          <a:xfrm>
            <a:off x="228781" y="548680"/>
            <a:ext cx="8686438" cy="3672408"/>
          </a:xfrm>
          <a:prstGeom prst="rect">
            <a:avLst/>
          </a:prstGeom>
        </p:spPr>
      </p:pic>
    </p:spTree>
    <p:extLst>
      <p:ext uri="{BB962C8B-B14F-4D97-AF65-F5344CB8AC3E}">
        <p14:creationId xmlns:p14="http://schemas.microsoft.com/office/powerpoint/2010/main" val="759222303"/>
      </p:ext>
    </p:extLst>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18027</TotalTime>
  <Words>3884</Words>
  <Application>Microsoft Office PowerPoint</Application>
  <PresentationFormat>Bildspel på skärmen (4:3)</PresentationFormat>
  <Paragraphs>296</Paragraphs>
  <Slides>67</Slides>
  <Notes>1</Notes>
  <HiddenSlides>0</HiddenSlides>
  <MMClips>0</MMClips>
  <ScaleCrop>false</ScaleCrop>
  <HeadingPairs>
    <vt:vector size="8" baseType="variant">
      <vt:variant>
        <vt:lpstr>Använt teckensnitt</vt:lpstr>
      </vt:variant>
      <vt:variant>
        <vt:i4>3</vt:i4>
      </vt:variant>
      <vt:variant>
        <vt:lpstr>Tema</vt:lpstr>
      </vt:variant>
      <vt:variant>
        <vt:i4>2</vt:i4>
      </vt:variant>
      <vt:variant>
        <vt:lpstr>Serverprogram för OLE-inbäddning</vt:lpstr>
      </vt:variant>
      <vt:variant>
        <vt:i4>1</vt:i4>
      </vt:variant>
      <vt:variant>
        <vt:lpstr>Bildrubriker</vt:lpstr>
      </vt:variant>
      <vt:variant>
        <vt:i4>67</vt:i4>
      </vt:variant>
    </vt:vector>
  </HeadingPairs>
  <TitlesOfParts>
    <vt:vector size="73" baseType="lpstr">
      <vt:lpstr>Arial</vt:lpstr>
      <vt:lpstr>Arial Rounded MT Bold</vt:lpstr>
      <vt:lpstr>Calibri</vt:lpstr>
      <vt:lpstr>Standardformgivning</vt:lpstr>
      <vt:lpstr>Office-tema</vt:lpstr>
      <vt:lpstr>Photo Editor-foto</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Segelflyget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Segelflyginspektör</dc:creator>
  <cp:lastModifiedBy>Henrik Svensson</cp:lastModifiedBy>
  <cp:revision>65</cp:revision>
  <dcterms:created xsi:type="dcterms:W3CDTF">2008-11-19T23:20:42Z</dcterms:created>
  <dcterms:modified xsi:type="dcterms:W3CDTF">2019-05-10T20:40:45Z</dcterms:modified>
</cp:coreProperties>
</file>